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57"/>
  </p:notesMasterIdLst>
  <p:handoutMasterIdLst>
    <p:handoutMasterId r:id="rId58"/>
  </p:handoutMasterIdLst>
  <p:sldIdLst>
    <p:sldId id="256" r:id="rId5"/>
    <p:sldId id="326" r:id="rId6"/>
    <p:sldId id="258" r:id="rId7"/>
    <p:sldId id="275" r:id="rId8"/>
    <p:sldId id="278" r:id="rId9"/>
    <p:sldId id="276" r:id="rId10"/>
    <p:sldId id="277" r:id="rId11"/>
    <p:sldId id="285" r:id="rId12"/>
    <p:sldId id="287" r:id="rId13"/>
    <p:sldId id="300" r:id="rId14"/>
    <p:sldId id="289" r:id="rId15"/>
    <p:sldId id="290" r:id="rId16"/>
    <p:sldId id="291" r:id="rId17"/>
    <p:sldId id="280" r:id="rId18"/>
    <p:sldId id="282" r:id="rId19"/>
    <p:sldId id="283" r:id="rId20"/>
    <p:sldId id="284" r:id="rId21"/>
    <p:sldId id="264" r:id="rId22"/>
    <p:sldId id="286" r:id="rId23"/>
    <p:sldId id="292" r:id="rId24"/>
    <p:sldId id="324" r:id="rId25"/>
    <p:sldId id="293" r:id="rId26"/>
    <p:sldId id="294" r:id="rId27"/>
    <p:sldId id="322" r:id="rId28"/>
    <p:sldId id="295" r:id="rId29"/>
    <p:sldId id="325" r:id="rId30"/>
    <p:sldId id="296" r:id="rId31"/>
    <p:sldId id="297" r:id="rId32"/>
    <p:sldId id="299" r:id="rId33"/>
    <p:sldId id="323" r:id="rId34"/>
    <p:sldId id="301" r:id="rId35"/>
    <p:sldId id="302" r:id="rId36"/>
    <p:sldId id="303" r:id="rId37"/>
    <p:sldId id="304" r:id="rId38"/>
    <p:sldId id="305" r:id="rId39"/>
    <p:sldId id="306" r:id="rId40"/>
    <p:sldId id="307" r:id="rId41"/>
    <p:sldId id="308" r:id="rId42"/>
    <p:sldId id="309" r:id="rId43"/>
    <p:sldId id="311" r:id="rId44"/>
    <p:sldId id="310" r:id="rId45"/>
    <p:sldId id="312" r:id="rId46"/>
    <p:sldId id="313" r:id="rId47"/>
    <p:sldId id="314" r:id="rId48"/>
    <p:sldId id="315" r:id="rId49"/>
    <p:sldId id="321" r:id="rId50"/>
    <p:sldId id="316" r:id="rId51"/>
    <p:sldId id="317" r:id="rId52"/>
    <p:sldId id="318" r:id="rId53"/>
    <p:sldId id="319" r:id="rId54"/>
    <p:sldId id="320" r:id="rId55"/>
    <p:sldId id="274" r:id="rId56"/>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5036" autoAdjust="0"/>
  </p:normalViewPr>
  <p:slideViewPr>
    <p:cSldViewPr snapToGrid="0" snapToObjects="1">
      <p:cViewPr varScale="1">
        <p:scale>
          <a:sx n="78" d="100"/>
          <a:sy n="78" d="100"/>
        </p:scale>
        <p:origin x="216" y="72"/>
      </p:cViewPr>
      <p:guideLst>
        <p:guide orient="horz" pos="2160"/>
        <p:guide pos="3840"/>
      </p:guideLst>
    </p:cSldViewPr>
  </p:slideViewPr>
  <p:outlineViewPr>
    <p:cViewPr>
      <p:scale>
        <a:sx n="33" d="100"/>
        <a:sy n="33" d="100"/>
      </p:scale>
      <p:origin x="0" y="-17952"/>
    </p:cViewPr>
  </p:outlineViewPr>
  <p:notesTextViewPr>
    <p:cViewPr>
      <p:scale>
        <a:sx n="1" d="1"/>
        <a:sy n="1" d="1"/>
      </p:scale>
      <p:origin x="0" y="0"/>
    </p:cViewPr>
  </p:notesTextViewPr>
  <p:notesViewPr>
    <p:cSldViewPr snapToGrid="0" snapToObjects="1">
      <p:cViewPr varScale="1">
        <p:scale>
          <a:sx n="76" d="100"/>
          <a:sy n="76" d="100"/>
        </p:scale>
        <p:origin x="40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AA59A-0BA3-4E19-9A1F-A5CEE8E333BC}" type="doc">
      <dgm:prSet loTypeId="urn:microsoft.com/office/officeart/2005/8/layout/default" loCatId="list" qsTypeId="urn:microsoft.com/office/officeart/2005/8/quickstyle/3d4" qsCatId="3D" csTypeId="urn:microsoft.com/office/officeart/2005/8/colors/accent1_2" csCatId="accent1" phldr="1"/>
      <dgm:spPr/>
      <dgm:t>
        <a:bodyPr/>
        <a:lstStyle/>
        <a:p>
          <a:endParaRPr lang="tr-TR"/>
        </a:p>
      </dgm:t>
    </dgm:pt>
    <dgm:pt modelId="{2B96DFE0-DD71-4E12-A15C-C39593714778}">
      <dgm:prSet phldrT="[Metin]"/>
      <dgm:spPr>
        <a:effectLst>
          <a:outerShdw blurRad="63500" sx="102000" sy="102000" algn="ctr" rotWithShape="0">
            <a:prstClr val="black">
              <a:alpha val="40000"/>
            </a:prstClr>
          </a:outerShdw>
        </a:effectLst>
      </dgm:spPr>
      <dgm:t>
        <a:bodyPr/>
        <a:lstStyle/>
        <a:p>
          <a:r>
            <a:rPr lang="tr-TR" dirty="0"/>
            <a:t>WHAT IS IT</a:t>
          </a:r>
        </a:p>
      </dgm:t>
    </dgm:pt>
    <dgm:pt modelId="{AE467BFE-4DB3-4751-B794-73D9680C23F4}" type="parTrans" cxnId="{A56B547B-D8B6-45CA-A374-485812DE9991}">
      <dgm:prSet/>
      <dgm:spPr/>
      <dgm:t>
        <a:bodyPr/>
        <a:lstStyle/>
        <a:p>
          <a:endParaRPr lang="tr-TR"/>
        </a:p>
      </dgm:t>
    </dgm:pt>
    <dgm:pt modelId="{D07C7638-9CAA-47DF-B45B-355DFC5E464D}" type="sibTrans" cxnId="{A56B547B-D8B6-45CA-A374-485812DE9991}">
      <dgm:prSet/>
      <dgm:spPr/>
      <dgm:t>
        <a:bodyPr/>
        <a:lstStyle/>
        <a:p>
          <a:endParaRPr lang="tr-TR"/>
        </a:p>
      </dgm:t>
    </dgm:pt>
    <dgm:pt modelId="{32293615-0922-4BAD-8FA3-F08A60C71E38}">
      <dgm:prSet phldrT="[Metin]"/>
      <dgm:spPr>
        <a:effectLst>
          <a:outerShdw blurRad="63500" sx="102000" sy="102000" algn="ctr" rotWithShape="0">
            <a:prstClr val="black">
              <a:alpha val="40000"/>
            </a:prstClr>
          </a:outerShdw>
        </a:effectLst>
      </dgm:spPr>
      <dgm:t>
        <a:bodyPr/>
        <a:lstStyle/>
        <a:p>
          <a:r>
            <a:rPr lang="tr-TR" dirty="0"/>
            <a:t>WYH USE</a:t>
          </a:r>
        </a:p>
      </dgm:t>
    </dgm:pt>
    <dgm:pt modelId="{F900D878-3845-41C7-9BF5-EE1C8FA24640}" type="parTrans" cxnId="{6311854C-7599-465B-8600-D54C8BD23B3E}">
      <dgm:prSet/>
      <dgm:spPr/>
      <dgm:t>
        <a:bodyPr/>
        <a:lstStyle/>
        <a:p>
          <a:endParaRPr lang="tr-TR"/>
        </a:p>
      </dgm:t>
    </dgm:pt>
    <dgm:pt modelId="{53B45963-A103-4D29-B6B6-6769A15241F9}" type="sibTrans" cxnId="{6311854C-7599-465B-8600-D54C8BD23B3E}">
      <dgm:prSet/>
      <dgm:spPr/>
      <dgm:t>
        <a:bodyPr/>
        <a:lstStyle/>
        <a:p>
          <a:endParaRPr lang="tr-TR"/>
        </a:p>
      </dgm:t>
    </dgm:pt>
    <dgm:pt modelId="{189C62E5-930A-4A2E-9046-F9D9D54E538A}">
      <dgm:prSet phldrT="[Metin]"/>
      <dgm:spPr>
        <a:effectLst>
          <a:outerShdw blurRad="63500" sx="102000" sy="102000" algn="ctr" rotWithShape="0">
            <a:prstClr val="black">
              <a:alpha val="40000"/>
            </a:prstClr>
          </a:outerShdw>
        </a:effectLst>
      </dgm:spPr>
      <dgm:t>
        <a:bodyPr/>
        <a:lstStyle/>
        <a:p>
          <a:r>
            <a:rPr lang="tr-TR" dirty="0"/>
            <a:t>HOW TO USE</a:t>
          </a:r>
        </a:p>
      </dgm:t>
    </dgm:pt>
    <dgm:pt modelId="{94C5F893-15C2-45F8-9D71-61222F661251}" type="parTrans" cxnId="{C687F883-0DF8-4D8E-B246-198E0F7ABFEC}">
      <dgm:prSet/>
      <dgm:spPr/>
      <dgm:t>
        <a:bodyPr/>
        <a:lstStyle/>
        <a:p>
          <a:endParaRPr lang="tr-TR"/>
        </a:p>
      </dgm:t>
    </dgm:pt>
    <dgm:pt modelId="{B94D3530-80E2-4270-BA9C-93894CB2DF09}" type="sibTrans" cxnId="{C687F883-0DF8-4D8E-B246-198E0F7ABFEC}">
      <dgm:prSet/>
      <dgm:spPr/>
      <dgm:t>
        <a:bodyPr/>
        <a:lstStyle/>
        <a:p>
          <a:endParaRPr lang="tr-TR"/>
        </a:p>
      </dgm:t>
    </dgm:pt>
    <dgm:pt modelId="{8E1BD523-7EEE-448B-ABA5-6562F476F7E3}">
      <dgm:prSet phldrT="[Metin]"/>
      <dgm:spPr>
        <a:effectLst>
          <a:outerShdw blurRad="63500" sx="102000" sy="102000" algn="ctr" rotWithShape="0">
            <a:prstClr val="black">
              <a:alpha val="40000"/>
            </a:prstClr>
          </a:outerShdw>
        </a:effectLst>
      </dgm:spPr>
      <dgm:t>
        <a:bodyPr/>
        <a:lstStyle/>
        <a:p>
          <a:r>
            <a:rPr lang="tr-TR" dirty="0"/>
            <a:t>TYPES</a:t>
          </a:r>
        </a:p>
      </dgm:t>
    </dgm:pt>
    <dgm:pt modelId="{06A87972-AB79-4901-9F0F-D19EDC32203A}" type="parTrans" cxnId="{C3F2F8CB-CF20-4523-B290-B44F386E6477}">
      <dgm:prSet/>
      <dgm:spPr/>
      <dgm:t>
        <a:bodyPr/>
        <a:lstStyle/>
        <a:p>
          <a:endParaRPr lang="tr-TR"/>
        </a:p>
      </dgm:t>
    </dgm:pt>
    <dgm:pt modelId="{30C628FB-897A-41C8-B1D4-F370AFA6192D}" type="sibTrans" cxnId="{C3F2F8CB-CF20-4523-B290-B44F386E6477}">
      <dgm:prSet/>
      <dgm:spPr/>
      <dgm:t>
        <a:bodyPr/>
        <a:lstStyle/>
        <a:p>
          <a:endParaRPr lang="tr-TR"/>
        </a:p>
      </dgm:t>
    </dgm:pt>
    <dgm:pt modelId="{1F16728E-BC66-419B-ACFD-04C38F2509D3}">
      <dgm:prSet phldrT="[Metin]"/>
      <dgm:spPr>
        <a:effectLst>
          <a:outerShdw blurRad="63500" sx="102000" sy="102000" algn="ctr" rotWithShape="0">
            <a:prstClr val="black">
              <a:alpha val="40000"/>
            </a:prstClr>
          </a:outerShdw>
        </a:effectLst>
      </dgm:spPr>
      <dgm:t>
        <a:bodyPr/>
        <a:lstStyle/>
        <a:p>
          <a:r>
            <a:rPr lang="tr-TR" dirty="0"/>
            <a:t>EXAMPLES</a:t>
          </a:r>
        </a:p>
      </dgm:t>
    </dgm:pt>
    <dgm:pt modelId="{234BB882-3127-4A1E-AE61-A080412D4BC2}" type="parTrans" cxnId="{63BDFA56-7D9E-48D8-88CB-84D433B2D8BD}">
      <dgm:prSet/>
      <dgm:spPr/>
      <dgm:t>
        <a:bodyPr/>
        <a:lstStyle/>
        <a:p>
          <a:endParaRPr lang="tr-TR"/>
        </a:p>
      </dgm:t>
    </dgm:pt>
    <dgm:pt modelId="{7E627A6F-302A-4CAF-92D6-2FED133BF6EA}" type="sibTrans" cxnId="{63BDFA56-7D9E-48D8-88CB-84D433B2D8BD}">
      <dgm:prSet/>
      <dgm:spPr/>
      <dgm:t>
        <a:bodyPr/>
        <a:lstStyle/>
        <a:p>
          <a:endParaRPr lang="tr-TR"/>
        </a:p>
      </dgm:t>
    </dgm:pt>
    <dgm:pt modelId="{CF7A1AC7-F1BC-4DB0-B82B-0691C3E1359F}" type="pres">
      <dgm:prSet presAssocID="{A12AA59A-0BA3-4E19-9A1F-A5CEE8E333BC}" presName="diagram" presStyleCnt="0">
        <dgm:presLayoutVars>
          <dgm:dir/>
          <dgm:resizeHandles val="exact"/>
        </dgm:presLayoutVars>
      </dgm:prSet>
      <dgm:spPr/>
    </dgm:pt>
    <dgm:pt modelId="{E37ABAD0-13C4-4DC7-9920-F17608717AAE}" type="pres">
      <dgm:prSet presAssocID="{2B96DFE0-DD71-4E12-A15C-C39593714778}" presName="node" presStyleLbl="node1" presStyleIdx="0" presStyleCnt="5" custScaleX="109815">
        <dgm:presLayoutVars>
          <dgm:bulletEnabled val="1"/>
        </dgm:presLayoutVars>
      </dgm:prSet>
      <dgm:spPr/>
    </dgm:pt>
    <dgm:pt modelId="{E320AC38-BC02-4130-B58E-D476DC3F2314}" type="pres">
      <dgm:prSet presAssocID="{D07C7638-9CAA-47DF-B45B-355DFC5E464D}" presName="sibTrans" presStyleCnt="0"/>
      <dgm:spPr/>
    </dgm:pt>
    <dgm:pt modelId="{6D1A1BBF-5FA9-4857-984C-6C350A3A4A75}" type="pres">
      <dgm:prSet presAssocID="{32293615-0922-4BAD-8FA3-F08A60C71E38}" presName="node" presStyleLbl="node1" presStyleIdx="1" presStyleCnt="5" custScaleX="109815">
        <dgm:presLayoutVars>
          <dgm:bulletEnabled val="1"/>
        </dgm:presLayoutVars>
      </dgm:prSet>
      <dgm:spPr/>
    </dgm:pt>
    <dgm:pt modelId="{AFB56685-9742-4EFF-9A37-D1D9E053DB9D}" type="pres">
      <dgm:prSet presAssocID="{53B45963-A103-4D29-B6B6-6769A15241F9}" presName="sibTrans" presStyleCnt="0"/>
      <dgm:spPr/>
    </dgm:pt>
    <dgm:pt modelId="{A515D963-7459-4839-A3AA-1DE44A27EE27}" type="pres">
      <dgm:prSet presAssocID="{189C62E5-930A-4A2E-9046-F9D9D54E538A}" presName="node" presStyleLbl="node1" presStyleIdx="2" presStyleCnt="5" custScaleX="109815">
        <dgm:presLayoutVars>
          <dgm:bulletEnabled val="1"/>
        </dgm:presLayoutVars>
      </dgm:prSet>
      <dgm:spPr/>
    </dgm:pt>
    <dgm:pt modelId="{C860143B-820A-45DC-92C0-C47443C2FA9B}" type="pres">
      <dgm:prSet presAssocID="{B94D3530-80E2-4270-BA9C-93894CB2DF09}" presName="sibTrans" presStyleCnt="0"/>
      <dgm:spPr/>
    </dgm:pt>
    <dgm:pt modelId="{3C0CDC60-4514-4F92-8EAC-9167C9E5D7A6}" type="pres">
      <dgm:prSet presAssocID="{8E1BD523-7EEE-448B-ABA5-6562F476F7E3}" presName="node" presStyleLbl="node1" presStyleIdx="3" presStyleCnt="5" custScaleX="109815">
        <dgm:presLayoutVars>
          <dgm:bulletEnabled val="1"/>
        </dgm:presLayoutVars>
      </dgm:prSet>
      <dgm:spPr/>
    </dgm:pt>
    <dgm:pt modelId="{0719213C-F6C1-4170-B807-25662C77F7BE}" type="pres">
      <dgm:prSet presAssocID="{30C628FB-897A-41C8-B1D4-F370AFA6192D}" presName="sibTrans" presStyleCnt="0"/>
      <dgm:spPr/>
    </dgm:pt>
    <dgm:pt modelId="{202BC717-4B7A-4985-93F8-60E9BE7420B1}" type="pres">
      <dgm:prSet presAssocID="{1F16728E-BC66-419B-ACFD-04C38F2509D3}" presName="node" presStyleLbl="node1" presStyleIdx="4" presStyleCnt="5" custScaleX="109815">
        <dgm:presLayoutVars>
          <dgm:bulletEnabled val="1"/>
        </dgm:presLayoutVars>
      </dgm:prSet>
      <dgm:spPr/>
    </dgm:pt>
  </dgm:ptLst>
  <dgm:cxnLst>
    <dgm:cxn modelId="{89B74A22-9DE2-490E-B96D-BDB90D06F1D0}" type="presOf" srcId="{A12AA59A-0BA3-4E19-9A1F-A5CEE8E333BC}" destId="{CF7A1AC7-F1BC-4DB0-B82B-0691C3E1359F}" srcOrd="0" destOrd="0" presId="urn:microsoft.com/office/officeart/2005/8/layout/default"/>
    <dgm:cxn modelId="{C2FB3831-5D4B-4271-BA79-F5A8A0DE753B}" type="presOf" srcId="{2B96DFE0-DD71-4E12-A15C-C39593714778}" destId="{E37ABAD0-13C4-4DC7-9920-F17608717AAE}" srcOrd="0" destOrd="0" presId="urn:microsoft.com/office/officeart/2005/8/layout/default"/>
    <dgm:cxn modelId="{B234C838-2721-41C8-B990-203F9F8951A2}" type="presOf" srcId="{189C62E5-930A-4A2E-9046-F9D9D54E538A}" destId="{A515D963-7459-4839-A3AA-1DE44A27EE27}" srcOrd="0" destOrd="0" presId="urn:microsoft.com/office/officeart/2005/8/layout/default"/>
    <dgm:cxn modelId="{6E3B936A-D8C3-40DA-97EA-65CFC571F2EC}" type="presOf" srcId="{8E1BD523-7EEE-448B-ABA5-6562F476F7E3}" destId="{3C0CDC60-4514-4F92-8EAC-9167C9E5D7A6}" srcOrd="0" destOrd="0" presId="urn:microsoft.com/office/officeart/2005/8/layout/default"/>
    <dgm:cxn modelId="{6311854C-7599-465B-8600-D54C8BD23B3E}" srcId="{A12AA59A-0BA3-4E19-9A1F-A5CEE8E333BC}" destId="{32293615-0922-4BAD-8FA3-F08A60C71E38}" srcOrd="1" destOrd="0" parTransId="{F900D878-3845-41C7-9BF5-EE1C8FA24640}" sibTransId="{53B45963-A103-4D29-B6B6-6769A15241F9}"/>
    <dgm:cxn modelId="{B3DD7D4E-A1D9-464B-B6DA-7F5D22D7FCFE}" type="presOf" srcId="{1F16728E-BC66-419B-ACFD-04C38F2509D3}" destId="{202BC717-4B7A-4985-93F8-60E9BE7420B1}" srcOrd="0" destOrd="0" presId="urn:microsoft.com/office/officeart/2005/8/layout/default"/>
    <dgm:cxn modelId="{90ACB056-04F7-48ED-99EC-F6EA86F48DB5}" type="presOf" srcId="{32293615-0922-4BAD-8FA3-F08A60C71E38}" destId="{6D1A1BBF-5FA9-4857-984C-6C350A3A4A75}" srcOrd="0" destOrd="0" presId="urn:microsoft.com/office/officeart/2005/8/layout/default"/>
    <dgm:cxn modelId="{63BDFA56-7D9E-48D8-88CB-84D433B2D8BD}" srcId="{A12AA59A-0BA3-4E19-9A1F-A5CEE8E333BC}" destId="{1F16728E-BC66-419B-ACFD-04C38F2509D3}" srcOrd="4" destOrd="0" parTransId="{234BB882-3127-4A1E-AE61-A080412D4BC2}" sibTransId="{7E627A6F-302A-4CAF-92D6-2FED133BF6EA}"/>
    <dgm:cxn modelId="{A56B547B-D8B6-45CA-A374-485812DE9991}" srcId="{A12AA59A-0BA3-4E19-9A1F-A5CEE8E333BC}" destId="{2B96DFE0-DD71-4E12-A15C-C39593714778}" srcOrd="0" destOrd="0" parTransId="{AE467BFE-4DB3-4751-B794-73D9680C23F4}" sibTransId="{D07C7638-9CAA-47DF-B45B-355DFC5E464D}"/>
    <dgm:cxn modelId="{C687F883-0DF8-4D8E-B246-198E0F7ABFEC}" srcId="{A12AA59A-0BA3-4E19-9A1F-A5CEE8E333BC}" destId="{189C62E5-930A-4A2E-9046-F9D9D54E538A}" srcOrd="2" destOrd="0" parTransId="{94C5F893-15C2-45F8-9D71-61222F661251}" sibTransId="{B94D3530-80E2-4270-BA9C-93894CB2DF09}"/>
    <dgm:cxn modelId="{C3F2F8CB-CF20-4523-B290-B44F386E6477}" srcId="{A12AA59A-0BA3-4E19-9A1F-A5CEE8E333BC}" destId="{8E1BD523-7EEE-448B-ABA5-6562F476F7E3}" srcOrd="3" destOrd="0" parTransId="{06A87972-AB79-4901-9F0F-D19EDC32203A}" sibTransId="{30C628FB-897A-41C8-B1D4-F370AFA6192D}"/>
    <dgm:cxn modelId="{9405724A-5F60-46C6-9491-0423366D4E24}" type="presParOf" srcId="{CF7A1AC7-F1BC-4DB0-B82B-0691C3E1359F}" destId="{E37ABAD0-13C4-4DC7-9920-F17608717AAE}" srcOrd="0" destOrd="0" presId="urn:microsoft.com/office/officeart/2005/8/layout/default"/>
    <dgm:cxn modelId="{2AB8C68D-1E19-4D5F-A46B-FF0AC7641C02}" type="presParOf" srcId="{CF7A1AC7-F1BC-4DB0-B82B-0691C3E1359F}" destId="{E320AC38-BC02-4130-B58E-D476DC3F2314}" srcOrd="1" destOrd="0" presId="urn:microsoft.com/office/officeart/2005/8/layout/default"/>
    <dgm:cxn modelId="{908DC984-1A17-4B4F-AC1B-C33F2FD65BC4}" type="presParOf" srcId="{CF7A1AC7-F1BC-4DB0-B82B-0691C3E1359F}" destId="{6D1A1BBF-5FA9-4857-984C-6C350A3A4A75}" srcOrd="2" destOrd="0" presId="urn:microsoft.com/office/officeart/2005/8/layout/default"/>
    <dgm:cxn modelId="{29B12757-7346-416B-8984-9617D356DEB1}" type="presParOf" srcId="{CF7A1AC7-F1BC-4DB0-B82B-0691C3E1359F}" destId="{AFB56685-9742-4EFF-9A37-D1D9E053DB9D}" srcOrd="3" destOrd="0" presId="urn:microsoft.com/office/officeart/2005/8/layout/default"/>
    <dgm:cxn modelId="{F7C67894-6E99-4808-8D52-59864731F34D}" type="presParOf" srcId="{CF7A1AC7-F1BC-4DB0-B82B-0691C3E1359F}" destId="{A515D963-7459-4839-A3AA-1DE44A27EE27}" srcOrd="4" destOrd="0" presId="urn:microsoft.com/office/officeart/2005/8/layout/default"/>
    <dgm:cxn modelId="{335B9BE1-9154-4DFA-9758-6B4817053B64}" type="presParOf" srcId="{CF7A1AC7-F1BC-4DB0-B82B-0691C3E1359F}" destId="{C860143B-820A-45DC-92C0-C47443C2FA9B}" srcOrd="5" destOrd="0" presId="urn:microsoft.com/office/officeart/2005/8/layout/default"/>
    <dgm:cxn modelId="{AE114A41-B50F-41E8-BB93-D9364BAFB3B8}" type="presParOf" srcId="{CF7A1AC7-F1BC-4DB0-B82B-0691C3E1359F}" destId="{3C0CDC60-4514-4F92-8EAC-9167C9E5D7A6}" srcOrd="6" destOrd="0" presId="urn:microsoft.com/office/officeart/2005/8/layout/default"/>
    <dgm:cxn modelId="{8B7ADE01-409B-4A41-B4D4-38533C888DF1}" type="presParOf" srcId="{CF7A1AC7-F1BC-4DB0-B82B-0691C3E1359F}" destId="{0719213C-F6C1-4170-B807-25662C77F7BE}" srcOrd="7" destOrd="0" presId="urn:microsoft.com/office/officeart/2005/8/layout/default"/>
    <dgm:cxn modelId="{B3B7D264-E761-4BA3-8415-37B387F96D7D}" type="presParOf" srcId="{CF7A1AC7-F1BC-4DB0-B82B-0691C3E1359F}" destId="{202BC717-4B7A-4985-93F8-60E9BE7420B1}" srcOrd="8" destOrd="0" presId="urn:microsoft.com/office/officeart/2005/8/layout/default"/>
  </dgm:cxnLst>
  <dgm:bg>
    <a:effectLst>
      <a:outerShdw blurRad="63500" sx="102000" sy="102000" algn="ctr"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rtlCol="0"/>
        <a:lstStyle/>
        <a:p>
          <a:pPr rtl="0"/>
          <a:endParaRPr lang="en-US"/>
        </a:p>
      </dgm:t>
    </dgm:pt>
    <dgm:pt modelId="{B388C4F7-DD86-40E4-BA83-6838C8E845B2}">
      <dgm:prSet phldrT="[Text]" custT="1"/>
      <dgm:spPr/>
      <dgm:t>
        <a:bodyPr rtlCol="0"/>
        <a:lstStyle/>
        <a:p>
          <a:pPr rtl="0"/>
          <a:r>
            <a:rPr lang="en-US" sz="1800" b="1" dirty="0">
              <a:effectLst>
                <a:outerShdw blurRad="38100" dist="38100" dir="2700000" algn="tl">
                  <a:srgbClr val="000000">
                    <a:alpha val="43137"/>
                  </a:srgbClr>
                </a:outerShdw>
              </a:effectLst>
            </a:rPr>
            <a:t>Behavioral patterns</a:t>
          </a:r>
          <a:endParaRPr lang="tr-TR" sz="1800" b="1" noProof="0" dirty="0"/>
        </a:p>
      </dgm:t>
    </dgm:pt>
    <dgm:pt modelId="{4F4EFEB2-AE6B-4B4E-A388-E726479684C1}" type="parTrans" cxnId="{FDEC3F6B-F860-4E8B-8B14-455DBFCFBFB4}">
      <dgm:prSet/>
      <dgm:spPr/>
      <dgm:t>
        <a:bodyPr rtlCol="0"/>
        <a:lstStyle/>
        <a:p>
          <a:pPr rtl="0"/>
          <a:endParaRPr lang="tr-TR" noProof="0" dirty="0"/>
        </a:p>
      </dgm:t>
    </dgm:pt>
    <dgm:pt modelId="{BEE196C3-EEB3-4935-976F-A713EF603EEA}" type="sibTrans" cxnId="{FDEC3F6B-F860-4E8B-8B14-455DBFCFBFB4}">
      <dgm:prSet/>
      <dgm:spPr/>
      <dgm:t>
        <a:bodyPr rtlCol="0"/>
        <a:lstStyle/>
        <a:p>
          <a:pPr rtl="0"/>
          <a:endParaRPr lang="tr-TR" noProof="0" dirty="0"/>
        </a:p>
      </dgm:t>
    </dgm:pt>
    <dgm:pt modelId="{27C8F191-CB8B-4A89-9EDF-D94B6E4ADC92}">
      <dgm:prSet phldrT="[Text]" custT="1"/>
      <dgm:spPr/>
      <dgm:t>
        <a:bodyPr rtlCol="0"/>
        <a:lstStyle/>
        <a:p>
          <a:pPr rtl="0"/>
          <a:r>
            <a:rPr lang="en-US" sz="1800" b="1" dirty="0">
              <a:effectLst>
                <a:outerShdw blurRad="38100" dist="38100" dir="2700000" algn="tl">
                  <a:srgbClr val="000000">
                    <a:alpha val="43137"/>
                  </a:srgbClr>
                </a:outerShdw>
              </a:effectLst>
            </a:rPr>
            <a:t>Creational patterns</a:t>
          </a:r>
          <a:endParaRPr lang="tr-TR" sz="1200" b="1" noProof="0" dirty="0"/>
        </a:p>
      </dgm:t>
    </dgm:pt>
    <dgm:pt modelId="{8EFDF7C7-310E-4ED5-B739-2186FB69ED8A}" type="parTrans" cxnId="{4E26289A-3825-4A9C-991F-8AB8A7EFD597}">
      <dgm:prSet/>
      <dgm:spPr/>
      <dgm:t>
        <a:bodyPr rtlCol="0"/>
        <a:lstStyle/>
        <a:p>
          <a:pPr rtl="0"/>
          <a:endParaRPr lang="tr-TR" noProof="0" dirty="0"/>
        </a:p>
      </dgm:t>
    </dgm:pt>
    <dgm:pt modelId="{755F5D09-ECCD-4FC5-B350-FED951F57983}" type="sibTrans" cxnId="{4E26289A-3825-4A9C-991F-8AB8A7EFD597}">
      <dgm:prSet/>
      <dgm:spPr/>
      <dgm:t>
        <a:bodyPr rtlCol="0"/>
        <a:lstStyle/>
        <a:p>
          <a:pPr rtl="0"/>
          <a:endParaRPr lang="tr-TR" noProof="0" dirty="0"/>
        </a:p>
      </dgm:t>
    </dgm:pt>
    <dgm:pt modelId="{AEFF5EA2-6931-4098-96C8-31AE53CB425B}">
      <dgm:prSet phldrT="[Text]" custT="1"/>
      <dgm:spPr/>
      <dgm:t>
        <a:bodyPr rtlCol="0"/>
        <a:lstStyle/>
        <a:p>
          <a:pPr rtl="0"/>
          <a:r>
            <a:rPr lang="en-US" sz="1800" b="1" dirty="0">
              <a:effectLst>
                <a:outerShdw blurRad="38100" dist="38100" dir="2700000" algn="tl">
                  <a:srgbClr val="000000">
                    <a:alpha val="43137"/>
                  </a:srgbClr>
                </a:outerShdw>
              </a:effectLst>
            </a:rPr>
            <a:t>Creational patterns</a:t>
          </a:r>
          <a:endParaRPr lang="tr-TR" sz="1200" b="1" noProof="0" dirty="0"/>
        </a:p>
      </dgm:t>
    </dgm:pt>
    <dgm:pt modelId="{AC52CE11-07EF-42A7-A67A-2231908FD231}" type="parTrans" cxnId="{2D96128D-55F5-4B46-B071-9EA8CDCA9DCD}">
      <dgm:prSet/>
      <dgm:spPr/>
      <dgm:t>
        <a:bodyPr rtlCol="0"/>
        <a:lstStyle/>
        <a:p>
          <a:pPr rtl="0"/>
          <a:endParaRPr lang="tr-TR" noProof="0" dirty="0"/>
        </a:p>
      </dgm:t>
    </dgm:pt>
    <dgm:pt modelId="{FB25E557-3597-4AEA-B1FC-EA99A632BFB1}" type="sibTrans" cxnId="{2D96128D-55F5-4B46-B071-9EA8CDCA9DCD}">
      <dgm:prSet/>
      <dgm:spPr/>
      <dgm:t>
        <a:bodyPr rtlCol="0"/>
        <a:lstStyle/>
        <a:p>
          <a:pPr rtl="0"/>
          <a:endParaRPr lang="tr-TR" noProof="0" dirty="0"/>
        </a:p>
      </dgm:t>
    </dgm:pt>
    <dgm:pt modelId="{EC323DFF-E2DA-4381-8948-5F3D2CD82207}" type="pres">
      <dgm:prSet presAssocID="{BE5B76ED-C686-4E97-9A28-74231B4FDDD1}" presName="Name0" presStyleCnt="0">
        <dgm:presLayoutVars>
          <dgm:chMax val="1"/>
          <dgm:chPref val="1"/>
        </dgm:presLayoutVars>
      </dgm:prSet>
      <dgm:spPr/>
    </dgm:pt>
    <dgm:pt modelId="{A6EEB127-C2F5-4C0D-B108-CC2B3F78F4F1}" type="pres">
      <dgm:prSet presAssocID="{B388C4F7-DD86-40E4-BA83-6838C8E845B2}" presName="Parent" presStyleLbl="node0" presStyleIdx="0" presStyleCnt="1" custLinFactNeighborX="957" custLinFactNeighborY="541">
        <dgm:presLayoutVars>
          <dgm:chMax val="5"/>
          <dgm:chPref val="5"/>
        </dgm:presLayoutVars>
      </dgm:prSet>
      <dgm:spPr/>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42765" custScaleY="142765" custLinFactNeighborX="-64846" custLinFactNeighborY="-36888">
        <dgm:presLayoutVars>
          <dgm:chMax val="0"/>
          <dgm:chPref val="0"/>
        </dgm:presLayoutVars>
      </dgm:prSet>
      <dgm:spPr/>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22013" custLinFactNeighborY="-5070">
        <dgm:presLayoutVars>
          <dgm:chMax val="0"/>
          <dgm:chPref val="0"/>
        </dgm:presLayoutVars>
      </dgm:prSet>
      <dgm:spPr/>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9443D217-9168-4ECF-A563-7C2F4C998EAA}" type="presOf" srcId="{27C8F191-CB8B-4A89-9EDF-D94B6E4ADC92}" destId="{CCDD2561-1FC5-4EA6-AD90-3ADAF62A41D1}"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61F4EB9B-7EBC-4FC4-B727-C4A1C0EF0E59}" type="presOf" srcId="{AEFF5EA2-6931-4098-96C8-31AE53CB425B}" destId="{EB301C3D-F1F9-4A72-AC54-827EBC1AD812}" srcOrd="0" destOrd="0" presId="urn:microsoft.com/office/officeart/2009/3/layout/CircleRelationship"/>
    <dgm:cxn modelId="{873563D0-860F-487F-97A2-E4B8D49A3DAA}" type="presOf" srcId="{B388C4F7-DD86-40E4-BA83-6838C8E845B2}" destId="{A6EEB127-C2F5-4C0D-B108-CC2B3F78F4F1}" srcOrd="0" destOrd="0" presId="urn:microsoft.com/office/officeart/2009/3/layout/CircleRelationship"/>
    <dgm:cxn modelId="{A3AC16E3-96A0-4DCE-A502-BF3413F7EEBB}" type="presOf" srcId="{BE5B76ED-C686-4E97-9A28-74231B4FDDD1}" destId="{EC323DFF-E2DA-4381-8948-5F3D2CD82207}" srcOrd="0" destOrd="0" presId="urn:microsoft.com/office/officeart/2009/3/layout/CircleRelationship"/>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ABAD0-13C4-4DC7-9920-F17608717AAE}">
      <dsp:nvSpPr>
        <dsp:cNvPr id="0" name=""/>
        <dsp:cNvSpPr/>
      </dsp:nvSpPr>
      <dsp:spPr>
        <a:xfrm>
          <a:off x="956316" y="2645"/>
          <a:ext cx="2972348" cy="1624012"/>
        </a:xfrm>
        <a:prstGeom prst="rect">
          <a:avLst/>
        </a:prstGeom>
        <a:solidFill>
          <a:schemeClr val="accent1">
            <a:hueOff val="0"/>
            <a:satOff val="0"/>
            <a:lumOff val="0"/>
            <a:alphaOff val="0"/>
          </a:schemeClr>
        </a:solidFill>
        <a:ln>
          <a:noFill/>
        </a:ln>
        <a:effectLst>
          <a:outerShdw blurRad="63500" sx="102000" sy="102000" algn="ctr"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tr-TR" sz="4500" kern="1200" dirty="0"/>
            <a:t>WHAT IS IT</a:t>
          </a:r>
        </a:p>
      </dsp:txBody>
      <dsp:txXfrm>
        <a:off x="956316" y="2645"/>
        <a:ext cx="2972348" cy="1624012"/>
      </dsp:txXfrm>
    </dsp:sp>
    <dsp:sp modelId="{6D1A1BBF-5FA9-4857-984C-6C350A3A4A75}">
      <dsp:nvSpPr>
        <dsp:cNvPr id="0" name=""/>
        <dsp:cNvSpPr/>
      </dsp:nvSpPr>
      <dsp:spPr>
        <a:xfrm>
          <a:off x="4199334" y="2645"/>
          <a:ext cx="2972348" cy="1624012"/>
        </a:xfrm>
        <a:prstGeom prst="rect">
          <a:avLst/>
        </a:prstGeom>
        <a:solidFill>
          <a:schemeClr val="accent1">
            <a:hueOff val="0"/>
            <a:satOff val="0"/>
            <a:lumOff val="0"/>
            <a:alphaOff val="0"/>
          </a:schemeClr>
        </a:solidFill>
        <a:ln>
          <a:noFill/>
        </a:ln>
        <a:effectLst>
          <a:outerShdw blurRad="63500" sx="102000" sy="102000" algn="ctr"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tr-TR" sz="4500" kern="1200" dirty="0"/>
            <a:t>WYH USE</a:t>
          </a:r>
        </a:p>
      </dsp:txBody>
      <dsp:txXfrm>
        <a:off x="4199334" y="2645"/>
        <a:ext cx="2972348" cy="1624012"/>
      </dsp:txXfrm>
    </dsp:sp>
    <dsp:sp modelId="{A515D963-7459-4839-A3AA-1DE44A27EE27}">
      <dsp:nvSpPr>
        <dsp:cNvPr id="0" name=""/>
        <dsp:cNvSpPr/>
      </dsp:nvSpPr>
      <dsp:spPr>
        <a:xfrm>
          <a:off x="956316" y="1897327"/>
          <a:ext cx="2972348" cy="1624012"/>
        </a:xfrm>
        <a:prstGeom prst="rect">
          <a:avLst/>
        </a:prstGeom>
        <a:solidFill>
          <a:schemeClr val="accent1">
            <a:hueOff val="0"/>
            <a:satOff val="0"/>
            <a:lumOff val="0"/>
            <a:alphaOff val="0"/>
          </a:schemeClr>
        </a:solidFill>
        <a:ln>
          <a:noFill/>
        </a:ln>
        <a:effectLst>
          <a:outerShdw blurRad="63500" sx="102000" sy="102000" algn="ctr"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tr-TR" sz="4500" kern="1200" dirty="0"/>
            <a:t>HOW TO USE</a:t>
          </a:r>
        </a:p>
      </dsp:txBody>
      <dsp:txXfrm>
        <a:off x="956316" y="1897327"/>
        <a:ext cx="2972348" cy="1624012"/>
      </dsp:txXfrm>
    </dsp:sp>
    <dsp:sp modelId="{3C0CDC60-4514-4F92-8EAC-9167C9E5D7A6}">
      <dsp:nvSpPr>
        <dsp:cNvPr id="0" name=""/>
        <dsp:cNvSpPr/>
      </dsp:nvSpPr>
      <dsp:spPr>
        <a:xfrm>
          <a:off x="4199334" y="1897327"/>
          <a:ext cx="2972348" cy="1624012"/>
        </a:xfrm>
        <a:prstGeom prst="rect">
          <a:avLst/>
        </a:prstGeom>
        <a:solidFill>
          <a:schemeClr val="accent1">
            <a:hueOff val="0"/>
            <a:satOff val="0"/>
            <a:lumOff val="0"/>
            <a:alphaOff val="0"/>
          </a:schemeClr>
        </a:solidFill>
        <a:ln>
          <a:noFill/>
        </a:ln>
        <a:effectLst>
          <a:outerShdw blurRad="63500" sx="102000" sy="102000" algn="ctr"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tr-TR" sz="4500" kern="1200" dirty="0"/>
            <a:t>TYPES</a:t>
          </a:r>
        </a:p>
      </dsp:txBody>
      <dsp:txXfrm>
        <a:off x="4199334" y="1897327"/>
        <a:ext cx="2972348" cy="1624012"/>
      </dsp:txXfrm>
    </dsp:sp>
    <dsp:sp modelId="{202BC717-4B7A-4985-93F8-60E9BE7420B1}">
      <dsp:nvSpPr>
        <dsp:cNvPr id="0" name=""/>
        <dsp:cNvSpPr/>
      </dsp:nvSpPr>
      <dsp:spPr>
        <a:xfrm>
          <a:off x="2577825" y="3792008"/>
          <a:ext cx="2972348" cy="1624012"/>
        </a:xfrm>
        <a:prstGeom prst="rect">
          <a:avLst/>
        </a:prstGeom>
        <a:solidFill>
          <a:schemeClr val="accent1">
            <a:hueOff val="0"/>
            <a:satOff val="0"/>
            <a:lumOff val="0"/>
            <a:alphaOff val="0"/>
          </a:schemeClr>
        </a:solidFill>
        <a:ln>
          <a:noFill/>
        </a:ln>
        <a:effectLst>
          <a:outerShdw blurRad="63500" sx="102000" sy="102000" algn="ctr"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tr-TR" sz="4500" kern="1200" dirty="0"/>
            <a:t>EXAMPLES</a:t>
          </a:r>
        </a:p>
      </dsp:txBody>
      <dsp:txXfrm>
        <a:off x="2577825" y="3792008"/>
        <a:ext cx="2972348" cy="1624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776916" y="286608"/>
          <a:ext cx="3188953" cy="31888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rPr>
            <a:t>Behavioral patterns</a:t>
          </a:r>
          <a:endParaRPr lang="tr-TR" sz="1800" b="1" kern="1200" noProof="0" dirty="0"/>
        </a:p>
      </dsp:txBody>
      <dsp:txXfrm>
        <a:off x="2243927" y="753609"/>
        <a:ext cx="2254931" cy="2254883"/>
      </dsp:txXfrm>
    </dsp:sp>
    <dsp:sp modelId="{8A0FF0D8-0AF7-44A4-833E-7EA23A507B5A}">
      <dsp:nvSpPr>
        <dsp:cNvPr id="0" name=""/>
        <dsp:cNvSpPr/>
      </dsp:nvSpPr>
      <dsp:spPr>
        <a:xfrm>
          <a:off x="3565945" y="124069"/>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2726154" y="3221310"/>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5140554" y="1563537"/>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3911707" y="3494750"/>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2799102" y="62810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1989557" y="2098495"/>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0" y="89710"/>
          <a:ext cx="1850887" cy="185029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rPr>
            <a:t>Creational patterns</a:t>
          </a:r>
          <a:endParaRPr lang="tr-TR" sz="1200" b="1" kern="1200" noProof="0" dirty="0"/>
        </a:p>
      </dsp:txBody>
      <dsp:txXfrm>
        <a:off x="271056" y="360680"/>
        <a:ext cx="1308775" cy="1308356"/>
      </dsp:txXfrm>
    </dsp:sp>
    <dsp:sp modelId="{2470B0FE-F3CE-48F3-AE82-73016C487D68}">
      <dsp:nvSpPr>
        <dsp:cNvPr id="0" name=""/>
        <dsp:cNvSpPr/>
      </dsp:nvSpPr>
      <dsp:spPr>
        <a:xfrm>
          <a:off x="3207136" y="639282"/>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871615" y="2520948"/>
          <a:ext cx="641111" cy="64112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5188255" y="-124069"/>
          <a:ext cx="2014993" cy="201434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rtlCol="0" anchor="ctr" anchorCtr="0">
          <a:noAutofit/>
        </a:bodyPr>
        <a:lstStyle/>
        <a:p>
          <a:pPr marL="0" lvl="0" indent="0" algn="ctr" defTabSz="800100" rtl="0">
            <a:lnSpc>
              <a:spcPct val="90000"/>
            </a:lnSpc>
            <a:spcBef>
              <a:spcPct val="0"/>
            </a:spcBef>
            <a:spcAft>
              <a:spcPct val="35000"/>
            </a:spcAft>
            <a:buNone/>
          </a:pPr>
          <a:r>
            <a:rPr lang="en-US" sz="1800" b="1" kern="1200" dirty="0">
              <a:effectLst>
                <a:outerShdw blurRad="38100" dist="38100" dir="2700000" algn="tl">
                  <a:srgbClr val="000000">
                    <a:alpha val="43137"/>
                  </a:srgbClr>
                </a:outerShdw>
              </a:effectLst>
            </a:rPr>
            <a:t>Creational patterns</a:t>
          </a:r>
          <a:endParaRPr lang="tr-TR" sz="1200" b="1" kern="1200" noProof="0" dirty="0"/>
        </a:p>
      </dsp:txBody>
      <dsp:txXfrm>
        <a:off x="5483344" y="170926"/>
        <a:ext cx="1424815" cy="1424359"/>
      </dsp:txXfrm>
    </dsp:sp>
    <dsp:sp modelId="{0DF8FB3E-B0B0-40D8-B039-0C7B496BBA97}">
      <dsp:nvSpPr>
        <dsp:cNvPr id="0" name=""/>
        <dsp:cNvSpPr/>
      </dsp:nvSpPr>
      <dsp:spPr>
        <a:xfrm>
          <a:off x="4683888" y="1129908"/>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627862" y="328389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188751" y="2918068"/>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3C75DC5-E2DF-4307-907C-64813DC36D9A}" type="datetime1">
              <a:rPr lang="tr-TR" smtClean="0"/>
              <a:t>17.05.2023</a:t>
            </a:fld>
            <a:endParaRPr lang="tr-TR"/>
          </a:p>
        </p:txBody>
      </p:sp>
      <p:sp>
        <p:nvSpPr>
          <p:cNvPr id="4" name="Alt Bilgi Yer Tutucusu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C605DA-80A8-4B7B-B889-6C5700BB4CEA}" type="slidenum">
              <a:rPr lang="tr-TR" smtClean="0"/>
              <a:t>‹#›</a:t>
            </a:fld>
            <a:endParaRPr lang="tr-TR"/>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E05299A-EA85-4B5E-8D5F-95806BAD1D02}" type="datetime1">
              <a:rPr lang="tr-TR" noProof="0" smtClean="0"/>
              <a:t>17.05.2023</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3544625-0ADF-4414-89A2-9E135F0C849F}" type="slidenum">
              <a:rPr lang="tr-TR" noProof="0" smtClean="0"/>
              <a:t>‹#›</a:t>
            </a:fld>
            <a:endParaRPr lang="tr-TR" noProof="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F3544625-0ADF-4414-89A2-9E135F0C849F}" type="slidenum">
              <a:rPr lang="tr-TR" smtClean="0"/>
              <a:t>1</a:t>
            </a:fld>
            <a:endParaRPr lang="tr-TR"/>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F3544625-0ADF-4414-89A2-9E135F0C849F}" type="slidenum">
              <a:rPr lang="tr-TR" smtClean="0"/>
              <a:t>3</a:t>
            </a:fld>
            <a:endParaRPr lang="tr-TR"/>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F3544625-0ADF-4414-89A2-9E135F0C849F}" type="slidenum">
              <a:rPr lang="tr-TR" smtClean="0"/>
              <a:t>18</a:t>
            </a:fld>
            <a:endParaRPr lang="tr-TR"/>
          </a:p>
        </p:txBody>
      </p:sp>
    </p:spTree>
    <p:extLst>
      <p:ext uri="{BB962C8B-B14F-4D97-AF65-F5344CB8AC3E}">
        <p14:creationId xmlns:p14="http://schemas.microsoft.com/office/powerpoint/2010/main" val="173010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F3544625-0ADF-4414-89A2-9E135F0C849F}" type="slidenum">
              <a:rPr lang="tr-TR" smtClean="0"/>
              <a:t>52</a:t>
            </a:fld>
            <a:endParaRPr lang="tr-TR"/>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3">
        <a:schemeClr val="bg2"/>
      </p:bgRef>
    </p:bg>
    <p:spTree>
      <p:nvGrpSpPr>
        <p:cNvPr id="1" name=""/>
        <p:cNvGrpSpPr/>
        <p:nvPr/>
      </p:nvGrpSpPr>
      <p:grpSpPr>
        <a:xfrm>
          <a:off x="0" y="0"/>
          <a:ext cx="0" cy="0"/>
          <a:chOff x="0" y="0"/>
          <a:chExt cx="0" cy="0"/>
        </a:xfrm>
      </p:grpSpPr>
      <p:pic>
        <p:nvPicPr>
          <p:cNvPr id="7" name="Resim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tr-TR" noProof="0"/>
              <a:t>Asıl alt başlık stilini düzenlemek için tıklatın</a:t>
            </a:r>
          </a:p>
        </p:txBody>
      </p:sp>
      <p:sp>
        <p:nvSpPr>
          <p:cNvPr id="4" name="Tarih Yer Tutucusu 3"/>
          <p:cNvSpPr>
            <a:spLocks noGrp="1"/>
          </p:cNvSpPr>
          <p:nvPr>
            <p:ph type="dt" sz="half" idx="10"/>
          </p:nvPr>
        </p:nvSpPr>
        <p:spPr>
          <a:xfrm>
            <a:off x="8932558" y="5870575"/>
            <a:ext cx="1600200" cy="377825"/>
          </a:xfrm>
        </p:spPr>
        <p:txBody>
          <a:bodyPr rtlCol="0"/>
          <a:lstStyle/>
          <a:p>
            <a:pPr rtl="0"/>
            <a:fld id="{D589B635-DEE5-48D0-B399-4885BD61FC6F}" type="datetime1">
              <a:rPr lang="tr-TR" noProof="0" smtClean="0"/>
              <a:t>17.05.2023</a:t>
            </a:fld>
            <a:endParaRPr lang="tr-TR" noProof="0"/>
          </a:p>
        </p:txBody>
      </p:sp>
      <p:sp>
        <p:nvSpPr>
          <p:cNvPr id="5" name="Alt Bilgi Yer Tutucusu 4"/>
          <p:cNvSpPr>
            <a:spLocks noGrp="1"/>
          </p:cNvSpPr>
          <p:nvPr>
            <p:ph type="ftr" sz="quarter" idx="11"/>
          </p:nvPr>
        </p:nvSpPr>
        <p:spPr>
          <a:xfrm>
            <a:off x="3962399" y="5870575"/>
            <a:ext cx="4893958" cy="377825"/>
          </a:xfrm>
        </p:spPr>
        <p:txBody>
          <a:bodyPr rtlCol="0"/>
          <a:lstStyle/>
          <a:p>
            <a:pPr rtl="0"/>
            <a:endParaRPr lang="tr-TR" noProof="0"/>
          </a:p>
        </p:txBody>
      </p:sp>
      <p:sp>
        <p:nvSpPr>
          <p:cNvPr id="6" name="Slayt Numarası Yer Tutucusu 5"/>
          <p:cNvSpPr>
            <a:spLocks noGrp="1"/>
          </p:cNvSpPr>
          <p:nvPr>
            <p:ph type="sldNum" sz="quarter" idx="12"/>
          </p:nvPr>
        </p:nvSpPr>
        <p:spPr>
          <a:xfrm>
            <a:off x="10608958" y="5870575"/>
            <a:ext cx="551167" cy="377825"/>
          </a:xfrm>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sim Yazısı İçeren Panoramik Resim">
    <p:spTree>
      <p:nvGrpSpPr>
        <p:cNvPr id="1" name=""/>
        <p:cNvGrpSpPr/>
        <p:nvPr/>
      </p:nvGrpSpPr>
      <p:grpSpPr>
        <a:xfrm>
          <a:off x="0" y="0"/>
          <a:ext cx="0" cy="0"/>
          <a:chOff x="0" y="0"/>
          <a:chExt cx="0" cy="0"/>
        </a:xfrm>
      </p:grpSpPr>
      <p:pic>
        <p:nvPicPr>
          <p:cNvPr id="8" name="Resi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tr-TR" noProof="0"/>
              <a:t>Asıl başlık stilini düzenlemek için tıklayın</a:t>
            </a:r>
          </a:p>
        </p:txBody>
      </p:sp>
      <p:sp>
        <p:nvSpPr>
          <p:cNvPr id="3" name="Resim Yer Tutucusu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a:t>Resim eklemek için simgeye tıklayın</a:t>
            </a:r>
          </a:p>
        </p:txBody>
      </p:sp>
      <p:sp>
        <p:nvSpPr>
          <p:cNvPr id="4" name="Metin Yer Tutucusu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886CFEBA-2ED9-426E-B6BF-6B321A61B417}" type="datetime1">
              <a:rPr lang="tr-TR" noProof="0" smtClean="0"/>
              <a:t>17.05.2023</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tr-TR" noProof="0"/>
              <a:t>Asıl başlık stilini düzenlemek için tıklayın</a:t>
            </a:r>
          </a:p>
        </p:txBody>
      </p:sp>
      <p:sp>
        <p:nvSpPr>
          <p:cNvPr id="3" name="Metin Yer Tutucusu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E9D8940E-8D5C-4B66-A9A4-8A45A4CDB99E}" type="datetime1">
              <a:rPr lang="tr-TR" noProof="0" smtClean="0"/>
              <a:t>17.05.2023</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Resim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Metin Kutusu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a:solidFill>
                  <a:schemeClr val="tx1"/>
                </a:solidFill>
                <a:effectLst/>
              </a:rPr>
              <a:t>”</a:t>
            </a:r>
          </a:p>
        </p:txBody>
      </p:sp>
      <p:sp>
        <p:nvSpPr>
          <p:cNvPr id="14" name="Metin Kutusu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a:solidFill>
                  <a:schemeClr val="tx1"/>
                </a:solidFill>
                <a:effectLst/>
              </a:rPr>
              <a:t>“</a:t>
            </a:r>
          </a:p>
        </p:txBody>
      </p:sp>
      <p:sp>
        <p:nvSpPr>
          <p:cNvPr id="16" name="Başlık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tr-TR" noProof="0"/>
              <a:t>Asıl başlık stilini düzenlemek için tıklayın</a:t>
            </a:r>
          </a:p>
        </p:txBody>
      </p:sp>
      <p:sp>
        <p:nvSpPr>
          <p:cNvPr id="10" name="Metin Yer Tutucusu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tr-TR" noProof="0"/>
              <a:t>Asıl metin stillerini düzenlemek için tıklayın</a:t>
            </a:r>
          </a:p>
        </p:txBody>
      </p:sp>
      <p:sp>
        <p:nvSpPr>
          <p:cNvPr id="3" name="Metin Yer Tutucusu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3910168E-65EE-4211-A1E7-F13AF0F23E5B}" type="datetime1">
              <a:rPr lang="tr-TR" noProof="0" smtClean="0"/>
              <a:t>17.05.2023</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tr-TR" noProof="0"/>
              <a:t>Asıl başlık stilini düzenlemek için tıklayın</a:t>
            </a:r>
          </a:p>
        </p:txBody>
      </p:sp>
      <p:sp>
        <p:nvSpPr>
          <p:cNvPr id="3" name="Metin Yer Tutucusu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97C1386C-78C2-4022-B6A2-D9D82F89FFFF}" type="datetime1">
              <a:rPr lang="tr-TR" noProof="0" smtClean="0"/>
              <a:t>17.05.2023</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pic>
        <p:nvPicPr>
          <p:cNvPr id="11" name="Resim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Metin Kutusu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a:solidFill>
                  <a:schemeClr val="tx1"/>
                </a:solidFill>
                <a:effectLst/>
              </a:rPr>
              <a:t>”</a:t>
            </a:r>
          </a:p>
        </p:txBody>
      </p:sp>
      <p:sp>
        <p:nvSpPr>
          <p:cNvPr id="14" name="Metin Kutusu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a:solidFill>
                  <a:schemeClr val="tx1"/>
                </a:solidFill>
                <a:effectLst/>
              </a:rPr>
              <a:t>“</a:t>
            </a:r>
          </a:p>
        </p:txBody>
      </p:sp>
      <p:sp>
        <p:nvSpPr>
          <p:cNvPr id="16" name="Başlık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tr-TR" noProof="0"/>
              <a:t>Asıl başlık stilini düzenlemek için tıklayın</a:t>
            </a:r>
          </a:p>
        </p:txBody>
      </p:sp>
      <p:sp>
        <p:nvSpPr>
          <p:cNvPr id="10" name="Metin Yer Tutucusu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tr-TR" noProof="0"/>
              <a:t>Asıl metin stillerini düzenlemek için tıklayın</a:t>
            </a:r>
          </a:p>
        </p:txBody>
      </p:sp>
      <p:sp>
        <p:nvSpPr>
          <p:cNvPr id="3" name="Metin Yer Tutucusu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8E35B63F-4502-4CBC-B780-014ACCD5B1F0}" type="datetime1">
              <a:rPr lang="tr-TR" noProof="0" smtClean="0"/>
              <a:t>17.05.2023</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pic>
        <p:nvPicPr>
          <p:cNvPr id="8" name="Resi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tr-TR" noProof="0"/>
              <a:t>Asıl başlık stilini düzenlemek için tıklayın</a:t>
            </a:r>
          </a:p>
        </p:txBody>
      </p:sp>
      <p:sp>
        <p:nvSpPr>
          <p:cNvPr id="10" name="Metin Yer Tutucusu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tr-TR" noProof="0"/>
              <a:t>Asıl metin stillerini düzenlemek için tıklayın</a:t>
            </a:r>
          </a:p>
        </p:txBody>
      </p:sp>
      <p:sp>
        <p:nvSpPr>
          <p:cNvPr id="3" name="Metin Yer Tutucusu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DB580EEC-D266-4D78-9655-7C125D9A3E8A}" type="datetime1">
              <a:rPr lang="tr-TR" noProof="0" smtClean="0"/>
              <a:t>17.05.2023</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Başlık 1"/>
          <p:cNvSpPr>
            <a:spLocks noGrp="1"/>
          </p:cNvSpPr>
          <p:nvPr>
            <p:ph type="title"/>
          </p:nvPr>
        </p:nvSpPr>
        <p:spPr>
          <a:xfrm>
            <a:off x="685801" y="609600"/>
            <a:ext cx="10131425" cy="1456267"/>
          </a:xfrm>
        </p:spPr>
        <p:txBody>
          <a:bodyPr rtlCol="0"/>
          <a:lstStyle/>
          <a:p>
            <a:pPr rtl="0"/>
            <a:r>
              <a:rPr lang="tr-TR" noProof="0"/>
              <a:t>Asıl başlık stilini düzenlemek için tıklayın</a:t>
            </a:r>
          </a:p>
        </p:txBody>
      </p:sp>
      <p:sp>
        <p:nvSpPr>
          <p:cNvPr id="3" name="Dikey Metin Yer Tutucusu 2"/>
          <p:cNvSpPr>
            <a:spLocks noGrp="1"/>
          </p:cNvSpPr>
          <p:nvPr>
            <p:ph type="body" orient="vert" idx="1"/>
          </p:nvPr>
        </p:nvSpPr>
        <p:spPr/>
        <p:txBody>
          <a:bodyPr vert="eaVert" rtlCol="0" anchor="t"/>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F7C98E72-8FE5-4189-976C-241E1FC0D5DA}" type="datetime1">
              <a:rPr lang="tr-TR" noProof="0" smtClean="0"/>
              <a:t>17.05.2023</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ikey Başlık 1"/>
          <p:cNvSpPr>
            <a:spLocks noGrp="1"/>
          </p:cNvSpPr>
          <p:nvPr>
            <p:ph type="title" orient="vert"/>
          </p:nvPr>
        </p:nvSpPr>
        <p:spPr>
          <a:xfrm>
            <a:off x="8658675" y="609599"/>
            <a:ext cx="2158552" cy="5181601"/>
          </a:xfrm>
        </p:spPr>
        <p:txBody>
          <a:bodyPr vert="eaVert" rtlCol="0"/>
          <a:lstStyle/>
          <a:p>
            <a:pPr rtl="0"/>
            <a:r>
              <a:rPr lang="tr-TR" noProof="0"/>
              <a:t>Asıl başlık stilini düzenlemek için tıklayın</a:t>
            </a:r>
          </a:p>
        </p:txBody>
      </p:sp>
      <p:sp>
        <p:nvSpPr>
          <p:cNvPr id="3" name="Dikey Metin Yer Tutucusu 2"/>
          <p:cNvSpPr>
            <a:spLocks noGrp="1"/>
          </p:cNvSpPr>
          <p:nvPr>
            <p:ph type="body" orient="vert" idx="1"/>
          </p:nvPr>
        </p:nvSpPr>
        <p:spPr>
          <a:xfrm>
            <a:off x="685800" y="609600"/>
            <a:ext cx="7832116" cy="5181600"/>
          </a:xfrm>
        </p:spPr>
        <p:txBody>
          <a:bodyPr vert="eaVert" rtlCol="0" anchor="t"/>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D9012E1C-DBDB-4D97-9809-D7C14D3DC78D}" type="datetime1">
              <a:rPr lang="tr-TR" noProof="0" smtClean="0"/>
              <a:t>17.05.2023</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idx="1"/>
          </p:nvPr>
        </p:nvSpPr>
        <p:spPr/>
        <p:txBody>
          <a:bodyPr rtlCol="0" anchor="ct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10"/>
          </p:nvPr>
        </p:nvSpPr>
        <p:spPr/>
        <p:txBody>
          <a:bodyPr rtlCol="0"/>
          <a:lstStyle/>
          <a:p>
            <a:pPr rtl="0"/>
            <a:fld id="{11A31516-2E20-449A-BDB8-3AFB279897A5}" type="datetime1">
              <a:rPr lang="tr-TR" noProof="0" smtClean="0"/>
              <a:t>17.05.2023</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Resim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0" y="3308581"/>
            <a:ext cx="10131427" cy="1468800"/>
          </a:xfrm>
        </p:spPr>
        <p:txBody>
          <a:bodyPr rtlCol="0" anchor="b"/>
          <a:lstStyle>
            <a:lvl1pPr algn="l">
              <a:defRPr sz="4000" b="0" cap="all"/>
            </a:lvl1pPr>
          </a:lstStyle>
          <a:p>
            <a:pPr rtl="0"/>
            <a:r>
              <a:rPr lang="tr-TR" noProof="0"/>
              <a:t>Asıl başlık stilini düzenlemek için tıklayın</a:t>
            </a:r>
          </a:p>
        </p:txBody>
      </p:sp>
      <p:sp>
        <p:nvSpPr>
          <p:cNvPr id="3" name="Metin Yer Tutucusu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33151AC6-9D48-4547-A970-8AB71B103E84}" type="datetime1">
              <a:rPr lang="tr-TR" noProof="0" smtClean="0"/>
              <a:t>17.05.2023</a:t>
            </a:fld>
            <a:endParaRPr lang="tr-TR" noProof="0"/>
          </a:p>
        </p:txBody>
      </p:sp>
      <p:sp>
        <p:nvSpPr>
          <p:cNvPr id="5" name="Alt Bilgi Yer Tutucusu 4"/>
          <p:cNvSpPr>
            <a:spLocks noGrp="1"/>
          </p:cNvSpPr>
          <p:nvPr>
            <p:ph type="ftr" sz="quarter" idx="11"/>
          </p:nvPr>
        </p:nvSpPr>
        <p:spPr/>
        <p:txBody>
          <a:bodyPr rtlCol="0"/>
          <a:lstStyle/>
          <a:p>
            <a:pPr rtl="0"/>
            <a:endParaRPr lang="tr-TR" noProof="0"/>
          </a:p>
        </p:txBody>
      </p:sp>
      <p:sp>
        <p:nvSpPr>
          <p:cNvPr id="6" name="Slayt Numarası Yer Tutucusu 5"/>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Resi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sz="half" idx="1"/>
          </p:nvPr>
        </p:nvSpPr>
        <p:spPr>
          <a:xfrm>
            <a:off x="685802" y="2142067"/>
            <a:ext cx="4995334" cy="3649134"/>
          </a:xfrm>
        </p:spPr>
        <p:txBody>
          <a:bodyPr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p:cNvSpPr>
            <a:spLocks noGrp="1"/>
          </p:cNvSpPr>
          <p:nvPr>
            <p:ph sz="half" idx="2"/>
          </p:nvPr>
        </p:nvSpPr>
        <p:spPr>
          <a:xfrm>
            <a:off x="5821895" y="2142067"/>
            <a:ext cx="4995332" cy="3649133"/>
          </a:xfrm>
        </p:spPr>
        <p:txBody>
          <a:bodyPr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Tarih Yer Tutucusu 4"/>
          <p:cNvSpPr>
            <a:spLocks noGrp="1"/>
          </p:cNvSpPr>
          <p:nvPr>
            <p:ph type="dt" sz="half" idx="10"/>
          </p:nvPr>
        </p:nvSpPr>
        <p:spPr/>
        <p:txBody>
          <a:bodyPr rtlCol="0"/>
          <a:lstStyle/>
          <a:p>
            <a:pPr rtl="0"/>
            <a:fld id="{517BBF8E-F37F-4A23-9E46-5DA04A03E43A}" type="datetime1">
              <a:rPr lang="tr-TR" noProof="0" smtClean="0"/>
              <a:t>17.05.2023</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a:defRPr/>
            </a:lvl1pPr>
          </a:lstStyle>
          <a:p>
            <a:pPr rtl="0"/>
            <a:r>
              <a:rPr lang="tr-TR" noProof="0"/>
              <a:t>Asıl başlık stilini düzenlemek için tıklayın</a:t>
            </a:r>
          </a:p>
        </p:txBody>
      </p:sp>
      <p:sp>
        <p:nvSpPr>
          <p:cNvPr id="3" name="Metin Yer Tutucusu 2"/>
          <p:cNvSpPr>
            <a:spLocks noGrp="1"/>
          </p:cNvSpPr>
          <p:nvPr>
            <p:ph type="body" idx="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685801" y="2870201"/>
            <a:ext cx="4996923" cy="2920998"/>
          </a:xfrm>
        </p:spPr>
        <p:txBody>
          <a:bodyPr rtlCol="0" anchor="t">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p:cNvSpPr>
            <a:spLocks noGrp="1"/>
          </p:cNvSpPr>
          <p:nvPr>
            <p:ph type="body" sz="quarter" idx="3"/>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5823483" y="2870201"/>
            <a:ext cx="4995334" cy="2920998"/>
          </a:xfrm>
        </p:spPr>
        <p:txBody>
          <a:bodyPr rtlCol="0" anchor="t">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p:cNvSpPr>
            <a:spLocks noGrp="1"/>
          </p:cNvSpPr>
          <p:nvPr>
            <p:ph type="dt" sz="half" idx="10"/>
          </p:nvPr>
        </p:nvSpPr>
        <p:spPr/>
        <p:txBody>
          <a:bodyPr rtlCol="0"/>
          <a:lstStyle/>
          <a:p>
            <a:pPr rtl="0"/>
            <a:fld id="{26E92532-2819-47AD-8627-A7B10952A288}" type="datetime1">
              <a:rPr lang="tr-TR" noProof="0" smtClean="0"/>
              <a:t>17.05.2023</a:t>
            </a:fld>
            <a:endParaRPr lang="tr-TR" noProof="0"/>
          </a:p>
        </p:txBody>
      </p:sp>
      <p:sp>
        <p:nvSpPr>
          <p:cNvPr id="8" name="Alt Bilgi Yer Tutucusu 7"/>
          <p:cNvSpPr>
            <a:spLocks noGrp="1"/>
          </p:cNvSpPr>
          <p:nvPr>
            <p:ph type="ftr" sz="quarter" idx="11"/>
          </p:nvPr>
        </p:nvSpPr>
        <p:spPr/>
        <p:txBody>
          <a:bodyPr rtlCol="0"/>
          <a:lstStyle/>
          <a:p>
            <a:pPr rtl="0"/>
            <a:endParaRPr lang="tr-TR" noProof="0"/>
          </a:p>
        </p:txBody>
      </p:sp>
      <p:sp>
        <p:nvSpPr>
          <p:cNvPr id="9" name="Slayt Numarası Yer Tutucusu 8"/>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Resim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Tarih Yer Tutucusu 2"/>
          <p:cNvSpPr>
            <a:spLocks noGrp="1"/>
          </p:cNvSpPr>
          <p:nvPr>
            <p:ph type="dt" sz="half" idx="10"/>
          </p:nvPr>
        </p:nvSpPr>
        <p:spPr/>
        <p:txBody>
          <a:bodyPr rtlCol="0"/>
          <a:lstStyle/>
          <a:p>
            <a:pPr rtl="0"/>
            <a:fld id="{A5207638-8EF7-4940-96E5-43994B87DCCD}" type="datetime1">
              <a:rPr lang="tr-TR" noProof="0" smtClean="0"/>
              <a:t>17.05.2023</a:t>
            </a:fld>
            <a:endParaRPr lang="tr-TR" noProof="0"/>
          </a:p>
        </p:txBody>
      </p:sp>
      <p:sp>
        <p:nvSpPr>
          <p:cNvPr id="4" name="Alt Bilgi Yer Tutucusu 3"/>
          <p:cNvSpPr>
            <a:spLocks noGrp="1"/>
          </p:cNvSpPr>
          <p:nvPr>
            <p:ph type="ftr" sz="quarter" idx="11"/>
          </p:nvPr>
        </p:nvSpPr>
        <p:spPr/>
        <p:txBody>
          <a:bodyPr rtlCol="0"/>
          <a:lstStyle/>
          <a:p>
            <a:pPr rtl="0"/>
            <a:endParaRPr lang="tr-TR" noProof="0"/>
          </a:p>
        </p:txBody>
      </p:sp>
      <p:sp>
        <p:nvSpPr>
          <p:cNvPr id="5" name="Slayt Numarası Yer Tutucusu 4"/>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Resim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arih Yer Tutucusu 1"/>
          <p:cNvSpPr>
            <a:spLocks noGrp="1"/>
          </p:cNvSpPr>
          <p:nvPr>
            <p:ph type="dt" sz="half" idx="10"/>
          </p:nvPr>
        </p:nvSpPr>
        <p:spPr/>
        <p:txBody>
          <a:bodyPr rtlCol="0"/>
          <a:lstStyle/>
          <a:p>
            <a:pPr rtl="0"/>
            <a:fld id="{3AE5CC9D-6568-473E-BBFF-C073622F4AD4}" type="datetime1">
              <a:rPr lang="tr-TR" noProof="0" smtClean="0"/>
              <a:t>17.05.2023</a:t>
            </a:fld>
            <a:endParaRPr lang="tr-TR" noProof="0"/>
          </a:p>
        </p:txBody>
      </p:sp>
      <p:sp>
        <p:nvSpPr>
          <p:cNvPr id="3" name="Alt Bilgi Yer Tutucusu 2"/>
          <p:cNvSpPr>
            <a:spLocks noGrp="1"/>
          </p:cNvSpPr>
          <p:nvPr>
            <p:ph type="ftr" sz="quarter" idx="11"/>
          </p:nvPr>
        </p:nvSpPr>
        <p:spPr/>
        <p:txBody>
          <a:bodyPr rtlCol="0"/>
          <a:lstStyle/>
          <a:p>
            <a:pPr rtl="0"/>
            <a:endParaRPr lang="tr-TR" noProof="0"/>
          </a:p>
        </p:txBody>
      </p:sp>
      <p:sp>
        <p:nvSpPr>
          <p:cNvPr id="4" name="Slayt Numarası Yer Tutucusu 3"/>
          <p:cNvSpPr>
            <a:spLocks noGrp="1"/>
          </p:cNvSpPr>
          <p:nvPr>
            <p:ph type="sldNum" sz="quarter" idx="12"/>
          </p:nvPr>
        </p:nvSpPr>
        <p:spPr/>
        <p:txBody>
          <a:bodyPr rtlCol="0"/>
          <a:lstStyle/>
          <a:p>
            <a:pPr rtl="0"/>
            <a:fld id="{69E57DC2-970A-4B3E-BB1C-7A09969E49DF}" type="slidenum">
              <a:rPr lang="tr-TR" noProof="0" smtClean="0"/>
              <a:t>‹#›</a:t>
            </a:fld>
            <a:endParaRPr lang="tr-TR"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pic>
        <p:nvPicPr>
          <p:cNvPr id="8" name="Resi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tr-TR" noProof="0"/>
              <a:t>Asıl başlık stilini düzenlemek için tıklayın</a:t>
            </a:r>
          </a:p>
        </p:txBody>
      </p:sp>
      <p:sp>
        <p:nvSpPr>
          <p:cNvPr id="3" name="İçerik Yer Tutucusu 2"/>
          <p:cNvSpPr>
            <a:spLocks noGrp="1"/>
          </p:cNvSpPr>
          <p:nvPr>
            <p:ph idx="1"/>
          </p:nvPr>
        </p:nvSpPr>
        <p:spPr>
          <a:xfrm>
            <a:off x="4648201" y="609601"/>
            <a:ext cx="6169026" cy="5181600"/>
          </a:xfrm>
        </p:spPr>
        <p:txBody>
          <a:bodyPr rtlCol="0" anchor="ctr">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D479AB01-C49B-4583-9DB7-C9FD67085762}" type="datetime1">
              <a:rPr lang="tr-TR" noProof="0" smtClean="0"/>
              <a:t>17.05.2023</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pic>
        <p:nvPicPr>
          <p:cNvPr id="8" name="Resim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Başlık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tr-TR" noProof="0"/>
              <a:t>Asıl başlık stilini düzenlemek için tıklayın</a:t>
            </a:r>
          </a:p>
        </p:txBody>
      </p:sp>
      <p:sp>
        <p:nvSpPr>
          <p:cNvPr id="14" name="Resim Yer Tutucusu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noProof="0"/>
              <a:t>Resim eklemek için simgeye tıklayın</a:t>
            </a:r>
          </a:p>
        </p:txBody>
      </p:sp>
      <p:sp>
        <p:nvSpPr>
          <p:cNvPr id="4" name="Metin Yer Tutucusu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CF72ED07-BC99-4CF0-9F37-39287FAED11B}" type="datetime1">
              <a:rPr lang="tr-TR" noProof="0" smtClean="0"/>
              <a:t>17.05.2023</a:t>
            </a:fld>
            <a:endParaRPr lang="tr-TR" noProof="0"/>
          </a:p>
        </p:txBody>
      </p:sp>
      <p:sp>
        <p:nvSpPr>
          <p:cNvPr id="6" name="Alt Bilgi Yer Tutucusu 5"/>
          <p:cNvSpPr>
            <a:spLocks noGrp="1"/>
          </p:cNvSpPr>
          <p:nvPr>
            <p:ph type="ftr" sz="quarter" idx="11"/>
          </p:nvPr>
        </p:nvSpPr>
        <p:spPr/>
        <p:txBody>
          <a:bodyPr rtlCol="0"/>
          <a:lstStyle/>
          <a:p>
            <a:pPr rtl="0"/>
            <a:endParaRPr lang="tr-TR" noProof="0"/>
          </a:p>
        </p:txBody>
      </p:sp>
      <p:sp>
        <p:nvSpPr>
          <p:cNvPr id="7" name="Slayt Numarası Yer Tutucusu 6"/>
          <p:cNvSpPr>
            <a:spLocks noGrp="1"/>
          </p:cNvSpPr>
          <p:nvPr>
            <p:ph type="sldNum" sz="quarter" idx="12"/>
          </p:nvPr>
        </p:nvSpPr>
        <p:spPr/>
        <p:txBody>
          <a:bodyPr rtlCol="0"/>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9E56027E-4326-44D0-B20F-6D05BA977D1E}" type="datetime1">
              <a:rPr lang="tr-TR" noProof="0" smtClean="0"/>
              <a:t>17.05.2023</a:t>
            </a:fld>
            <a:endParaRPr lang="tr-TR" noProof="0"/>
          </a:p>
        </p:txBody>
      </p:sp>
      <p:sp>
        <p:nvSpPr>
          <p:cNvPr id="5" name="Alt Bilgi Yer Tutucusu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tr-TR" noProof="0"/>
          </a:p>
        </p:txBody>
      </p:sp>
      <p:sp>
        <p:nvSpPr>
          <p:cNvPr id="6" name="Slayt Numarası Yer Tutucusu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9E57DC2-970A-4B3E-BB1C-7A09969E49DF}" type="slidenum">
              <a:rPr lang="tr-TR" noProof="0" smtClean="0"/>
              <a:pPr/>
              <a:t>‹#›</a:t>
            </a:fld>
            <a:endParaRPr lang="tr-TR"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ufukta uzak dağların göründüğü gece gökyüzü">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rtlCol="0">
            <a:normAutofit/>
          </a:bodyPr>
          <a:lstStyle/>
          <a:p>
            <a:pPr rtl="0"/>
            <a:r>
              <a:rPr lang="tr" b="1" dirty="0"/>
              <a:t>DESIGN PATTERNS</a:t>
            </a:r>
          </a:p>
        </p:txBody>
      </p:sp>
      <p:sp>
        <p:nvSpPr>
          <p:cNvPr id="3" name="Alt Başlık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rtlCol="0">
            <a:normAutofit/>
          </a:bodyPr>
          <a:lstStyle/>
          <a:p>
            <a:pPr rtl="0"/>
            <a:r>
              <a:rPr lang="en-US" dirty="0">
                <a:solidFill>
                  <a:schemeClr val="accent1">
                    <a:lumMod val="40000"/>
                    <a:lumOff val="60000"/>
                  </a:schemeClr>
                </a:solidFill>
              </a:rPr>
              <a:t>Design patterns are solutions to common software design problems that occur repeatedly in real-world application development.</a:t>
            </a:r>
            <a:endParaRPr lang="tr" dirty="0">
              <a:solidFill>
                <a:schemeClr val="accent1">
                  <a:lumMod val="40000"/>
                  <a:lumOff val="60000"/>
                </a:schemeClr>
              </a:solidFill>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en-US" b="1" dirty="0"/>
              <a:t>How to Use Design Patterns?</a:t>
            </a:r>
            <a:endParaRPr lang="tr-TR"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buNone/>
            </a:pPr>
            <a:r>
              <a:rPr lang="en-US" b="1" dirty="0">
                <a:effectLst>
                  <a:outerShdw blurRad="38100" dist="38100" dir="2700000" algn="tl">
                    <a:srgbClr val="000000">
                      <a:alpha val="43137"/>
                    </a:srgbClr>
                  </a:outerShdw>
                </a:effectLst>
              </a:rPr>
              <a:t>Understand the problem and the context. </a:t>
            </a:r>
            <a:r>
              <a:rPr lang="en-US" dirty="0"/>
              <a:t>Before choosing a design pattern, you need to analyze the problem you are trying to solve and the constraints and requirements of your system. You also need to consider the trade-offs and consequences of using a certain pattern over another.</a:t>
            </a:r>
            <a:endParaRPr lang="tr-TR" dirty="0"/>
          </a:p>
        </p:txBody>
      </p:sp>
      <p:pic>
        <p:nvPicPr>
          <p:cNvPr id="5" name="Resim 4" descr="bilgisayar, metin, dizüstü, elektronik donanım içeren bir resim">
            <a:extLst>
              <a:ext uri="{FF2B5EF4-FFF2-40B4-BE49-F238E27FC236}">
                <a16:creationId xmlns:a16="http://schemas.microsoft.com/office/drawing/2014/main" id="{291BECA6-2075-70B4-62AA-B37058A66B3A}"/>
              </a:ext>
            </a:extLst>
          </p:cNvPr>
          <p:cNvPicPr>
            <a:picLocks noChangeAspect="1"/>
          </p:cNvPicPr>
          <p:nvPr/>
        </p:nvPicPr>
        <p:blipFill rotWithShape="1">
          <a:blip r:embed="rId2"/>
          <a:srcRect t="10097" r="-3" b="16851"/>
          <a:stretch/>
        </p:blipFill>
        <p:spPr>
          <a:xfrm>
            <a:off x="6510866" y="2142067"/>
            <a:ext cx="4995332" cy="3649133"/>
          </a:xfrm>
          <a:custGeom>
            <a:avLst/>
            <a:gdLst>
              <a:gd name="connsiteX0" fmla="*/ 0 w 4995332"/>
              <a:gd name="connsiteY0" fmla="*/ 0 h 3649133"/>
              <a:gd name="connsiteX1" fmla="*/ 604990 w 4995332"/>
              <a:gd name="connsiteY1" fmla="*/ 0 h 3649133"/>
              <a:gd name="connsiteX2" fmla="*/ 1160027 w 4995332"/>
              <a:gd name="connsiteY2" fmla="*/ 0 h 3649133"/>
              <a:gd name="connsiteX3" fmla="*/ 1814971 w 4995332"/>
              <a:gd name="connsiteY3" fmla="*/ 0 h 3649133"/>
              <a:gd name="connsiteX4" fmla="*/ 2419961 w 4995332"/>
              <a:gd name="connsiteY4" fmla="*/ 0 h 3649133"/>
              <a:gd name="connsiteX5" fmla="*/ 2925044 w 4995332"/>
              <a:gd name="connsiteY5" fmla="*/ 0 h 3649133"/>
              <a:gd name="connsiteX6" fmla="*/ 3530035 w 4995332"/>
              <a:gd name="connsiteY6" fmla="*/ 0 h 3649133"/>
              <a:gd name="connsiteX7" fmla="*/ 4035118 w 4995332"/>
              <a:gd name="connsiteY7" fmla="*/ 0 h 3649133"/>
              <a:gd name="connsiteX8" fmla="*/ 4995332 w 4995332"/>
              <a:gd name="connsiteY8" fmla="*/ 0 h 3649133"/>
              <a:gd name="connsiteX9" fmla="*/ 4995332 w 4995332"/>
              <a:gd name="connsiteY9" fmla="*/ 448322 h 3649133"/>
              <a:gd name="connsiteX10" fmla="*/ 4995332 w 4995332"/>
              <a:gd name="connsiteY10" fmla="*/ 896644 h 3649133"/>
              <a:gd name="connsiteX11" fmla="*/ 4995332 w 4995332"/>
              <a:gd name="connsiteY11" fmla="*/ 1454440 h 3649133"/>
              <a:gd name="connsiteX12" fmla="*/ 4995332 w 4995332"/>
              <a:gd name="connsiteY12" fmla="*/ 1902762 h 3649133"/>
              <a:gd name="connsiteX13" fmla="*/ 4995332 w 4995332"/>
              <a:gd name="connsiteY13" fmla="*/ 2351084 h 3649133"/>
              <a:gd name="connsiteX14" fmla="*/ 4995332 w 4995332"/>
              <a:gd name="connsiteY14" fmla="*/ 2799406 h 3649133"/>
              <a:gd name="connsiteX15" fmla="*/ 4995332 w 4995332"/>
              <a:gd name="connsiteY15" fmla="*/ 3649133 h 3649133"/>
              <a:gd name="connsiteX16" fmla="*/ 4390342 w 4995332"/>
              <a:gd name="connsiteY16" fmla="*/ 3649133 h 3649133"/>
              <a:gd name="connsiteX17" fmla="*/ 3985165 w 4995332"/>
              <a:gd name="connsiteY17" fmla="*/ 3649133 h 3649133"/>
              <a:gd name="connsiteX18" fmla="*/ 3579988 w 4995332"/>
              <a:gd name="connsiteY18" fmla="*/ 3649133 h 3649133"/>
              <a:gd name="connsiteX19" fmla="*/ 2974998 w 4995332"/>
              <a:gd name="connsiteY19" fmla="*/ 3649133 h 3649133"/>
              <a:gd name="connsiteX20" fmla="*/ 2370008 w 4995332"/>
              <a:gd name="connsiteY20" fmla="*/ 3649133 h 3649133"/>
              <a:gd name="connsiteX21" fmla="*/ 1864924 w 4995332"/>
              <a:gd name="connsiteY21" fmla="*/ 3649133 h 3649133"/>
              <a:gd name="connsiteX22" fmla="*/ 1409794 w 4995332"/>
              <a:gd name="connsiteY22" fmla="*/ 3649133 h 3649133"/>
              <a:gd name="connsiteX23" fmla="*/ 954663 w 4995332"/>
              <a:gd name="connsiteY23" fmla="*/ 3649133 h 3649133"/>
              <a:gd name="connsiteX24" fmla="*/ 0 w 4995332"/>
              <a:gd name="connsiteY24" fmla="*/ 3649133 h 3649133"/>
              <a:gd name="connsiteX25" fmla="*/ 0 w 4995332"/>
              <a:gd name="connsiteY25" fmla="*/ 3237302 h 3649133"/>
              <a:gd name="connsiteX26" fmla="*/ 0 w 4995332"/>
              <a:gd name="connsiteY26" fmla="*/ 2679506 h 3649133"/>
              <a:gd name="connsiteX27" fmla="*/ 0 w 4995332"/>
              <a:gd name="connsiteY27" fmla="*/ 2121710 h 3649133"/>
              <a:gd name="connsiteX28" fmla="*/ 0 w 4995332"/>
              <a:gd name="connsiteY28" fmla="*/ 1709879 h 3649133"/>
              <a:gd name="connsiteX29" fmla="*/ 0 w 4995332"/>
              <a:gd name="connsiteY29" fmla="*/ 1188575 h 3649133"/>
              <a:gd name="connsiteX30" fmla="*/ 0 w 4995332"/>
              <a:gd name="connsiteY30" fmla="*/ 594287 h 3649133"/>
              <a:gd name="connsiteX31" fmla="*/ 0 w 4995332"/>
              <a:gd name="connsiteY31" fmla="*/ 0 h 364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332" h="3649133" extrusionOk="0">
                <a:moveTo>
                  <a:pt x="0" y="0"/>
                </a:moveTo>
                <a:cubicBezTo>
                  <a:pt x="266345" y="-53535"/>
                  <a:pt x="459845" y="52135"/>
                  <a:pt x="604990" y="0"/>
                </a:cubicBezTo>
                <a:cubicBezTo>
                  <a:pt x="750135" y="-52135"/>
                  <a:pt x="962850" y="16842"/>
                  <a:pt x="1160027" y="0"/>
                </a:cubicBezTo>
                <a:cubicBezTo>
                  <a:pt x="1357204" y="-16842"/>
                  <a:pt x="1669292" y="13540"/>
                  <a:pt x="1814971" y="0"/>
                </a:cubicBezTo>
                <a:cubicBezTo>
                  <a:pt x="1960650" y="-13540"/>
                  <a:pt x="2241493" y="21560"/>
                  <a:pt x="2419961" y="0"/>
                </a:cubicBezTo>
                <a:cubicBezTo>
                  <a:pt x="2598429" y="-21560"/>
                  <a:pt x="2810057" y="48585"/>
                  <a:pt x="2925044" y="0"/>
                </a:cubicBezTo>
                <a:cubicBezTo>
                  <a:pt x="3040031" y="-48585"/>
                  <a:pt x="3408153" y="48111"/>
                  <a:pt x="3530035" y="0"/>
                </a:cubicBezTo>
                <a:cubicBezTo>
                  <a:pt x="3651917" y="-48111"/>
                  <a:pt x="3783780" y="17143"/>
                  <a:pt x="4035118" y="0"/>
                </a:cubicBezTo>
                <a:cubicBezTo>
                  <a:pt x="4286456" y="-17143"/>
                  <a:pt x="4775494" y="98948"/>
                  <a:pt x="4995332" y="0"/>
                </a:cubicBezTo>
                <a:cubicBezTo>
                  <a:pt x="5046794" y="166461"/>
                  <a:pt x="4966500" y="248521"/>
                  <a:pt x="4995332" y="448322"/>
                </a:cubicBezTo>
                <a:cubicBezTo>
                  <a:pt x="5024164" y="648123"/>
                  <a:pt x="4975666" y="692866"/>
                  <a:pt x="4995332" y="896644"/>
                </a:cubicBezTo>
                <a:cubicBezTo>
                  <a:pt x="5014998" y="1100422"/>
                  <a:pt x="4978752" y="1255395"/>
                  <a:pt x="4995332" y="1454440"/>
                </a:cubicBezTo>
                <a:cubicBezTo>
                  <a:pt x="5011912" y="1653485"/>
                  <a:pt x="4968851" y="1746409"/>
                  <a:pt x="4995332" y="1902762"/>
                </a:cubicBezTo>
                <a:cubicBezTo>
                  <a:pt x="5021813" y="2059115"/>
                  <a:pt x="4994546" y="2165759"/>
                  <a:pt x="4995332" y="2351084"/>
                </a:cubicBezTo>
                <a:cubicBezTo>
                  <a:pt x="4996118" y="2536409"/>
                  <a:pt x="4977189" y="2653797"/>
                  <a:pt x="4995332" y="2799406"/>
                </a:cubicBezTo>
                <a:cubicBezTo>
                  <a:pt x="5013475" y="2945015"/>
                  <a:pt x="4969088" y="3231224"/>
                  <a:pt x="4995332" y="3649133"/>
                </a:cubicBezTo>
                <a:cubicBezTo>
                  <a:pt x="4703993" y="3714010"/>
                  <a:pt x="4535860" y="3635870"/>
                  <a:pt x="4390342" y="3649133"/>
                </a:cubicBezTo>
                <a:cubicBezTo>
                  <a:pt x="4244824" y="3662396"/>
                  <a:pt x="4090226" y="3622101"/>
                  <a:pt x="3985165" y="3649133"/>
                </a:cubicBezTo>
                <a:cubicBezTo>
                  <a:pt x="3880104" y="3676165"/>
                  <a:pt x="3749281" y="3607672"/>
                  <a:pt x="3579988" y="3649133"/>
                </a:cubicBezTo>
                <a:cubicBezTo>
                  <a:pt x="3410695" y="3690594"/>
                  <a:pt x="3120467" y="3599588"/>
                  <a:pt x="2974998" y="3649133"/>
                </a:cubicBezTo>
                <a:cubicBezTo>
                  <a:pt x="2829529" y="3698678"/>
                  <a:pt x="2527068" y="3628326"/>
                  <a:pt x="2370008" y="3649133"/>
                </a:cubicBezTo>
                <a:cubicBezTo>
                  <a:pt x="2212948" y="3669940"/>
                  <a:pt x="2002812" y="3593344"/>
                  <a:pt x="1864924" y="3649133"/>
                </a:cubicBezTo>
                <a:cubicBezTo>
                  <a:pt x="1727036" y="3704922"/>
                  <a:pt x="1526594" y="3620676"/>
                  <a:pt x="1409794" y="3649133"/>
                </a:cubicBezTo>
                <a:cubicBezTo>
                  <a:pt x="1292994" y="3677590"/>
                  <a:pt x="1116532" y="3595461"/>
                  <a:pt x="954663" y="3649133"/>
                </a:cubicBezTo>
                <a:cubicBezTo>
                  <a:pt x="792794" y="3702805"/>
                  <a:pt x="396755" y="3644628"/>
                  <a:pt x="0" y="3649133"/>
                </a:cubicBezTo>
                <a:cubicBezTo>
                  <a:pt x="-45200" y="3488853"/>
                  <a:pt x="16931" y="3381881"/>
                  <a:pt x="0" y="3237302"/>
                </a:cubicBezTo>
                <a:cubicBezTo>
                  <a:pt x="-16931" y="3092723"/>
                  <a:pt x="11167" y="2862105"/>
                  <a:pt x="0" y="2679506"/>
                </a:cubicBezTo>
                <a:cubicBezTo>
                  <a:pt x="-11167" y="2496907"/>
                  <a:pt x="11137" y="2348927"/>
                  <a:pt x="0" y="2121710"/>
                </a:cubicBezTo>
                <a:cubicBezTo>
                  <a:pt x="-11137" y="1894493"/>
                  <a:pt x="3224" y="1802374"/>
                  <a:pt x="0" y="1709879"/>
                </a:cubicBezTo>
                <a:cubicBezTo>
                  <a:pt x="-3224" y="1617384"/>
                  <a:pt x="43772" y="1404437"/>
                  <a:pt x="0" y="1188575"/>
                </a:cubicBezTo>
                <a:cubicBezTo>
                  <a:pt x="-43772" y="972713"/>
                  <a:pt x="31024" y="809827"/>
                  <a:pt x="0" y="594287"/>
                </a:cubicBezTo>
                <a:cubicBezTo>
                  <a:pt x="-31024" y="378747"/>
                  <a:pt x="26982" y="145135"/>
                  <a:pt x="0" y="0"/>
                </a:cubicBezTo>
                <a:close/>
              </a:path>
            </a:pathLst>
          </a:custGeom>
          <a:noFill/>
          <a:ln>
            <a:solidFill>
              <a:schemeClr val="tx1"/>
            </a:solidFill>
            <a:extLst>
              <a:ext uri="{C807C97D-BFC1-408E-A445-0C87EB9F89A2}">
                <ask:lineSketchStyleProps xmlns:ask="http://schemas.microsoft.com/office/drawing/2018/sketchyshapes" sd="3098272673">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8288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en-US" b="1" dirty="0"/>
              <a:t>How to Use Design Patterns?</a:t>
            </a:r>
            <a:endParaRPr lang="tr-TR"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buNone/>
            </a:pPr>
            <a:r>
              <a:rPr lang="en-US" b="1" dirty="0">
                <a:effectLst>
                  <a:outerShdw blurRad="38100" dist="38100" dir="2700000" algn="tl">
                    <a:srgbClr val="000000">
                      <a:alpha val="43137"/>
                    </a:srgbClr>
                  </a:outerShdw>
                </a:effectLst>
              </a:rPr>
              <a:t>Know the available patterns and their categories. </a:t>
            </a:r>
            <a:r>
              <a:rPr lang="en-US" dirty="0"/>
              <a:t>There are many design patterns out there, and they can be classified by their intent and purpose. For example, some patterns deal with creating objects (creational patterns), some deal with structuring objects (structural patterns), and some deal with coordinating objects (behavioral patterns). You should familiarize yourself with the most common and useful patterns in each category and understand their pros and cons.</a:t>
            </a:r>
            <a:endParaRPr lang="tr-TR" dirty="0"/>
          </a:p>
        </p:txBody>
      </p:sp>
      <p:pic>
        <p:nvPicPr>
          <p:cNvPr id="5" name="Resim 4" descr="kişi, şahıs, giyim, gözlük, metin içeren bir resim&#10;&#10;Açıklama otomatik olarak oluşturuldu">
            <a:extLst>
              <a:ext uri="{FF2B5EF4-FFF2-40B4-BE49-F238E27FC236}">
                <a16:creationId xmlns:a16="http://schemas.microsoft.com/office/drawing/2014/main" id="{15554A8F-8AA2-E146-F8DA-9622F21542AE}"/>
              </a:ext>
            </a:extLst>
          </p:cNvPr>
          <p:cNvPicPr>
            <a:picLocks noChangeAspect="1"/>
          </p:cNvPicPr>
          <p:nvPr/>
        </p:nvPicPr>
        <p:blipFill rotWithShape="1">
          <a:blip r:embed="rId2"/>
          <a:srcRect t="3475" r="-3" b="23472"/>
          <a:stretch/>
        </p:blipFill>
        <p:spPr>
          <a:xfrm>
            <a:off x="6510866" y="2142067"/>
            <a:ext cx="4995332" cy="3649133"/>
          </a:xfrm>
          <a:custGeom>
            <a:avLst/>
            <a:gdLst>
              <a:gd name="connsiteX0" fmla="*/ 0 w 4995332"/>
              <a:gd name="connsiteY0" fmla="*/ 0 h 3649133"/>
              <a:gd name="connsiteX1" fmla="*/ 405177 w 4995332"/>
              <a:gd name="connsiteY1" fmla="*/ 0 h 3649133"/>
              <a:gd name="connsiteX2" fmla="*/ 960214 w 4995332"/>
              <a:gd name="connsiteY2" fmla="*/ 0 h 3649133"/>
              <a:gd name="connsiteX3" fmla="*/ 1415344 w 4995332"/>
              <a:gd name="connsiteY3" fmla="*/ 0 h 3649133"/>
              <a:gd name="connsiteX4" fmla="*/ 2020334 w 4995332"/>
              <a:gd name="connsiteY4" fmla="*/ 0 h 3649133"/>
              <a:gd name="connsiteX5" fmla="*/ 2475465 w 4995332"/>
              <a:gd name="connsiteY5" fmla="*/ 0 h 3649133"/>
              <a:gd name="connsiteX6" fmla="*/ 3030501 w 4995332"/>
              <a:gd name="connsiteY6" fmla="*/ 0 h 3649133"/>
              <a:gd name="connsiteX7" fmla="*/ 3635492 w 4995332"/>
              <a:gd name="connsiteY7" fmla="*/ 0 h 3649133"/>
              <a:gd name="connsiteX8" fmla="*/ 4240482 w 4995332"/>
              <a:gd name="connsiteY8" fmla="*/ 0 h 3649133"/>
              <a:gd name="connsiteX9" fmla="*/ 4995332 w 4995332"/>
              <a:gd name="connsiteY9" fmla="*/ 0 h 3649133"/>
              <a:gd name="connsiteX10" fmla="*/ 4995332 w 4995332"/>
              <a:gd name="connsiteY10" fmla="*/ 448322 h 3649133"/>
              <a:gd name="connsiteX11" fmla="*/ 4995332 w 4995332"/>
              <a:gd name="connsiteY11" fmla="*/ 969627 h 3649133"/>
              <a:gd name="connsiteX12" fmla="*/ 4995332 w 4995332"/>
              <a:gd name="connsiteY12" fmla="*/ 1417949 h 3649133"/>
              <a:gd name="connsiteX13" fmla="*/ 4995332 w 4995332"/>
              <a:gd name="connsiteY13" fmla="*/ 1975745 h 3649133"/>
              <a:gd name="connsiteX14" fmla="*/ 4995332 w 4995332"/>
              <a:gd name="connsiteY14" fmla="*/ 2497050 h 3649133"/>
              <a:gd name="connsiteX15" fmla="*/ 4995332 w 4995332"/>
              <a:gd name="connsiteY15" fmla="*/ 2981863 h 3649133"/>
              <a:gd name="connsiteX16" fmla="*/ 4995332 w 4995332"/>
              <a:gd name="connsiteY16" fmla="*/ 3649133 h 3649133"/>
              <a:gd name="connsiteX17" fmla="*/ 4340388 w 4995332"/>
              <a:gd name="connsiteY17" fmla="*/ 3649133 h 3649133"/>
              <a:gd name="connsiteX18" fmla="*/ 3735398 w 4995332"/>
              <a:gd name="connsiteY18" fmla="*/ 3649133 h 3649133"/>
              <a:gd name="connsiteX19" fmla="*/ 3330221 w 4995332"/>
              <a:gd name="connsiteY19" fmla="*/ 3649133 h 3649133"/>
              <a:gd name="connsiteX20" fmla="*/ 2925044 w 4995332"/>
              <a:gd name="connsiteY20" fmla="*/ 3649133 h 3649133"/>
              <a:gd name="connsiteX21" fmla="*/ 2419961 w 4995332"/>
              <a:gd name="connsiteY21" fmla="*/ 3649133 h 3649133"/>
              <a:gd name="connsiteX22" fmla="*/ 1814971 w 4995332"/>
              <a:gd name="connsiteY22" fmla="*/ 3649133 h 3649133"/>
              <a:gd name="connsiteX23" fmla="*/ 1160027 w 4995332"/>
              <a:gd name="connsiteY23" fmla="*/ 3649133 h 3649133"/>
              <a:gd name="connsiteX24" fmla="*/ 604990 w 4995332"/>
              <a:gd name="connsiteY24" fmla="*/ 3649133 h 3649133"/>
              <a:gd name="connsiteX25" fmla="*/ 0 w 4995332"/>
              <a:gd name="connsiteY25" fmla="*/ 3649133 h 3649133"/>
              <a:gd name="connsiteX26" fmla="*/ 0 w 4995332"/>
              <a:gd name="connsiteY26" fmla="*/ 3164320 h 3649133"/>
              <a:gd name="connsiteX27" fmla="*/ 0 w 4995332"/>
              <a:gd name="connsiteY27" fmla="*/ 2570032 h 3649133"/>
              <a:gd name="connsiteX28" fmla="*/ 0 w 4995332"/>
              <a:gd name="connsiteY28" fmla="*/ 2158202 h 3649133"/>
              <a:gd name="connsiteX29" fmla="*/ 0 w 4995332"/>
              <a:gd name="connsiteY29" fmla="*/ 1563914 h 3649133"/>
              <a:gd name="connsiteX30" fmla="*/ 0 w 4995332"/>
              <a:gd name="connsiteY30" fmla="*/ 1152083 h 3649133"/>
              <a:gd name="connsiteX31" fmla="*/ 0 w 4995332"/>
              <a:gd name="connsiteY31" fmla="*/ 740253 h 3649133"/>
              <a:gd name="connsiteX32" fmla="*/ 0 w 4995332"/>
              <a:gd name="connsiteY32" fmla="*/ 0 h 364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95332" h="3649133" extrusionOk="0">
                <a:moveTo>
                  <a:pt x="0" y="0"/>
                </a:moveTo>
                <a:cubicBezTo>
                  <a:pt x="88275" y="-25816"/>
                  <a:pt x="318263" y="9493"/>
                  <a:pt x="405177" y="0"/>
                </a:cubicBezTo>
                <a:cubicBezTo>
                  <a:pt x="492091" y="-9493"/>
                  <a:pt x="780984" y="12523"/>
                  <a:pt x="960214" y="0"/>
                </a:cubicBezTo>
                <a:cubicBezTo>
                  <a:pt x="1139444" y="-12523"/>
                  <a:pt x="1212691" y="32048"/>
                  <a:pt x="1415344" y="0"/>
                </a:cubicBezTo>
                <a:cubicBezTo>
                  <a:pt x="1617997" y="-32048"/>
                  <a:pt x="1854882" y="30827"/>
                  <a:pt x="2020334" y="0"/>
                </a:cubicBezTo>
                <a:cubicBezTo>
                  <a:pt x="2185786" y="-30827"/>
                  <a:pt x="2278272" y="31590"/>
                  <a:pt x="2475465" y="0"/>
                </a:cubicBezTo>
                <a:cubicBezTo>
                  <a:pt x="2672658" y="-31590"/>
                  <a:pt x="2885453" y="42073"/>
                  <a:pt x="3030501" y="0"/>
                </a:cubicBezTo>
                <a:cubicBezTo>
                  <a:pt x="3175549" y="-42073"/>
                  <a:pt x="3424599" y="24282"/>
                  <a:pt x="3635492" y="0"/>
                </a:cubicBezTo>
                <a:cubicBezTo>
                  <a:pt x="3846385" y="-24282"/>
                  <a:pt x="4097823" y="11346"/>
                  <a:pt x="4240482" y="0"/>
                </a:cubicBezTo>
                <a:cubicBezTo>
                  <a:pt x="4383141" y="-11346"/>
                  <a:pt x="4838466" y="75158"/>
                  <a:pt x="4995332" y="0"/>
                </a:cubicBezTo>
                <a:cubicBezTo>
                  <a:pt x="5006958" y="146792"/>
                  <a:pt x="4976882" y="346059"/>
                  <a:pt x="4995332" y="448322"/>
                </a:cubicBezTo>
                <a:cubicBezTo>
                  <a:pt x="5013782" y="550585"/>
                  <a:pt x="4976496" y="793906"/>
                  <a:pt x="4995332" y="969627"/>
                </a:cubicBezTo>
                <a:cubicBezTo>
                  <a:pt x="5014168" y="1145349"/>
                  <a:pt x="4992363" y="1311509"/>
                  <a:pt x="4995332" y="1417949"/>
                </a:cubicBezTo>
                <a:cubicBezTo>
                  <a:pt x="4998301" y="1524389"/>
                  <a:pt x="4955169" y="1789995"/>
                  <a:pt x="4995332" y="1975745"/>
                </a:cubicBezTo>
                <a:cubicBezTo>
                  <a:pt x="5035495" y="2161495"/>
                  <a:pt x="4955757" y="2381773"/>
                  <a:pt x="4995332" y="2497050"/>
                </a:cubicBezTo>
                <a:cubicBezTo>
                  <a:pt x="5034907" y="2612328"/>
                  <a:pt x="4970428" y="2818885"/>
                  <a:pt x="4995332" y="2981863"/>
                </a:cubicBezTo>
                <a:cubicBezTo>
                  <a:pt x="5020236" y="3144841"/>
                  <a:pt x="4944882" y="3334340"/>
                  <a:pt x="4995332" y="3649133"/>
                </a:cubicBezTo>
                <a:cubicBezTo>
                  <a:pt x="4678392" y="3658036"/>
                  <a:pt x="4476528" y="3616997"/>
                  <a:pt x="4340388" y="3649133"/>
                </a:cubicBezTo>
                <a:cubicBezTo>
                  <a:pt x="4204248" y="3681269"/>
                  <a:pt x="3973370" y="3594741"/>
                  <a:pt x="3735398" y="3649133"/>
                </a:cubicBezTo>
                <a:cubicBezTo>
                  <a:pt x="3497426" y="3703525"/>
                  <a:pt x="3514964" y="3606701"/>
                  <a:pt x="3330221" y="3649133"/>
                </a:cubicBezTo>
                <a:cubicBezTo>
                  <a:pt x="3145478" y="3691565"/>
                  <a:pt x="3030898" y="3603966"/>
                  <a:pt x="2925044" y="3649133"/>
                </a:cubicBezTo>
                <a:cubicBezTo>
                  <a:pt x="2819190" y="3694300"/>
                  <a:pt x="2650898" y="3646837"/>
                  <a:pt x="2419961" y="3649133"/>
                </a:cubicBezTo>
                <a:cubicBezTo>
                  <a:pt x="2189024" y="3651429"/>
                  <a:pt x="1963885" y="3626139"/>
                  <a:pt x="1814971" y="3649133"/>
                </a:cubicBezTo>
                <a:cubicBezTo>
                  <a:pt x="1666057" y="3672127"/>
                  <a:pt x="1357341" y="3596534"/>
                  <a:pt x="1160027" y="3649133"/>
                </a:cubicBezTo>
                <a:cubicBezTo>
                  <a:pt x="962713" y="3701732"/>
                  <a:pt x="837260" y="3599945"/>
                  <a:pt x="604990" y="3649133"/>
                </a:cubicBezTo>
                <a:cubicBezTo>
                  <a:pt x="372720" y="3698321"/>
                  <a:pt x="184458" y="3601297"/>
                  <a:pt x="0" y="3649133"/>
                </a:cubicBezTo>
                <a:cubicBezTo>
                  <a:pt x="-32455" y="3548416"/>
                  <a:pt x="909" y="3291796"/>
                  <a:pt x="0" y="3164320"/>
                </a:cubicBezTo>
                <a:cubicBezTo>
                  <a:pt x="-909" y="3036844"/>
                  <a:pt x="29002" y="2754999"/>
                  <a:pt x="0" y="2570032"/>
                </a:cubicBezTo>
                <a:cubicBezTo>
                  <a:pt x="-29002" y="2385065"/>
                  <a:pt x="44842" y="2316629"/>
                  <a:pt x="0" y="2158202"/>
                </a:cubicBezTo>
                <a:cubicBezTo>
                  <a:pt x="-44842" y="1999775"/>
                  <a:pt x="4106" y="1810100"/>
                  <a:pt x="0" y="1563914"/>
                </a:cubicBezTo>
                <a:cubicBezTo>
                  <a:pt x="-4106" y="1317728"/>
                  <a:pt x="11099" y="1316619"/>
                  <a:pt x="0" y="1152083"/>
                </a:cubicBezTo>
                <a:cubicBezTo>
                  <a:pt x="-11099" y="987547"/>
                  <a:pt x="42051" y="853781"/>
                  <a:pt x="0" y="740253"/>
                </a:cubicBezTo>
                <a:cubicBezTo>
                  <a:pt x="-42051" y="626725"/>
                  <a:pt x="8840" y="262129"/>
                  <a:pt x="0" y="0"/>
                </a:cubicBezTo>
                <a:close/>
              </a:path>
            </a:pathLst>
          </a:custGeom>
          <a:noFill/>
          <a:ln>
            <a:solidFill>
              <a:schemeClr val="tx1"/>
            </a:solidFill>
            <a:extLst>
              <a:ext uri="{C807C97D-BFC1-408E-A445-0C87EB9F89A2}">
                <ask:lineSketchStyleProps xmlns:ask="http://schemas.microsoft.com/office/drawing/2018/sketchyshapes" sd="2174914799">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48167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en-US" b="1" dirty="0"/>
              <a:t>How to Use Design Patterns?</a:t>
            </a:r>
            <a:endParaRPr lang="tr-TR"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buNone/>
            </a:pPr>
            <a:r>
              <a:rPr lang="en-US" b="1" dirty="0">
                <a:effectLst>
                  <a:outerShdw blurRad="38100" dist="38100" dir="2700000" algn="tl">
                    <a:srgbClr val="000000">
                      <a:alpha val="43137"/>
                    </a:srgbClr>
                  </a:outerShdw>
                </a:effectLst>
              </a:rPr>
              <a:t>Choose the most suitable pattern for your problem. </a:t>
            </a:r>
            <a:r>
              <a:rPr lang="en-US" dirty="0"/>
              <a:t>Once you have a clear understanding of the problem and the context, you can select the pattern that best fits your needs. You should compare different patterns and evaluate how well they solve your problem, how easy they are to implement, how readable they are, how reusable they are, and how well they fit with your existing code.</a:t>
            </a:r>
            <a:endParaRPr lang="tr-TR" dirty="0"/>
          </a:p>
        </p:txBody>
      </p:sp>
      <p:pic>
        <p:nvPicPr>
          <p:cNvPr id="5" name="Resim 4" descr="giyim, metin, poster, adam, insan içeren bir resim&#10;&#10;Açıklama otomatik olarak oluşturuldu">
            <a:extLst>
              <a:ext uri="{FF2B5EF4-FFF2-40B4-BE49-F238E27FC236}">
                <a16:creationId xmlns:a16="http://schemas.microsoft.com/office/drawing/2014/main" id="{463BE1F7-7264-26E7-837B-6A4F3EEC8023}"/>
              </a:ext>
            </a:extLst>
          </p:cNvPr>
          <p:cNvPicPr>
            <a:picLocks noChangeAspect="1"/>
          </p:cNvPicPr>
          <p:nvPr/>
        </p:nvPicPr>
        <p:blipFill rotWithShape="1">
          <a:blip r:embed="rId2"/>
          <a:srcRect t="3659" r="-3" b="23288"/>
          <a:stretch/>
        </p:blipFill>
        <p:spPr>
          <a:xfrm>
            <a:off x="6510866" y="2142067"/>
            <a:ext cx="4995332" cy="3649133"/>
          </a:xfrm>
          <a:custGeom>
            <a:avLst/>
            <a:gdLst>
              <a:gd name="connsiteX0" fmla="*/ 0 w 4995332"/>
              <a:gd name="connsiteY0" fmla="*/ 0 h 3649133"/>
              <a:gd name="connsiteX1" fmla="*/ 555037 w 4995332"/>
              <a:gd name="connsiteY1" fmla="*/ 0 h 3649133"/>
              <a:gd name="connsiteX2" fmla="*/ 1010167 w 4995332"/>
              <a:gd name="connsiteY2" fmla="*/ 0 h 3649133"/>
              <a:gd name="connsiteX3" fmla="*/ 1415344 w 4995332"/>
              <a:gd name="connsiteY3" fmla="*/ 0 h 3649133"/>
              <a:gd name="connsiteX4" fmla="*/ 1920428 w 4995332"/>
              <a:gd name="connsiteY4" fmla="*/ 0 h 3649133"/>
              <a:gd name="connsiteX5" fmla="*/ 2425511 w 4995332"/>
              <a:gd name="connsiteY5" fmla="*/ 0 h 3649133"/>
              <a:gd name="connsiteX6" fmla="*/ 2880641 w 4995332"/>
              <a:gd name="connsiteY6" fmla="*/ 0 h 3649133"/>
              <a:gd name="connsiteX7" fmla="*/ 3285818 w 4995332"/>
              <a:gd name="connsiteY7" fmla="*/ 0 h 3649133"/>
              <a:gd name="connsiteX8" fmla="*/ 3690995 w 4995332"/>
              <a:gd name="connsiteY8" fmla="*/ 0 h 3649133"/>
              <a:gd name="connsiteX9" fmla="*/ 4246032 w 4995332"/>
              <a:gd name="connsiteY9" fmla="*/ 0 h 3649133"/>
              <a:gd name="connsiteX10" fmla="*/ 4995332 w 4995332"/>
              <a:gd name="connsiteY10" fmla="*/ 0 h 3649133"/>
              <a:gd name="connsiteX11" fmla="*/ 4995332 w 4995332"/>
              <a:gd name="connsiteY11" fmla="*/ 484813 h 3649133"/>
              <a:gd name="connsiteX12" fmla="*/ 4995332 w 4995332"/>
              <a:gd name="connsiteY12" fmla="*/ 1006118 h 3649133"/>
              <a:gd name="connsiteX13" fmla="*/ 4995332 w 4995332"/>
              <a:gd name="connsiteY13" fmla="*/ 1490931 h 3649133"/>
              <a:gd name="connsiteX14" fmla="*/ 4995332 w 4995332"/>
              <a:gd name="connsiteY14" fmla="*/ 1939254 h 3649133"/>
              <a:gd name="connsiteX15" fmla="*/ 4995332 w 4995332"/>
              <a:gd name="connsiteY15" fmla="*/ 2387576 h 3649133"/>
              <a:gd name="connsiteX16" fmla="*/ 4995332 w 4995332"/>
              <a:gd name="connsiteY16" fmla="*/ 2835898 h 3649133"/>
              <a:gd name="connsiteX17" fmla="*/ 4995332 w 4995332"/>
              <a:gd name="connsiteY17" fmla="*/ 3649133 h 3649133"/>
              <a:gd name="connsiteX18" fmla="*/ 4390342 w 4995332"/>
              <a:gd name="connsiteY18" fmla="*/ 3649133 h 3649133"/>
              <a:gd name="connsiteX19" fmla="*/ 3785352 w 4995332"/>
              <a:gd name="connsiteY19" fmla="*/ 3649133 h 3649133"/>
              <a:gd name="connsiteX20" fmla="*/ 3230315 w 4995332"/>
              <a:gd name="connsiteY20" fmla="*/ 3649133 h 3649133"/>
              <a:gd name="connsiteX21" fmla="*/ 2675278 w 4995332"/>
              <a:gd name="connsiteY21" fmla="*/ 3649133 h 3649133"/>
              <a:gd name="connsiteX22" fmla="*/ 2070288 w 4995332"/>
              <a:gd name="connsiteY22" fmla="*/ 3649133 h 3649133"/>
              <a:gd name="connsiteX23" fmla="*/ 1665111 w 4995332"/>
              <a:gd name="connsiteY23" fmla="*/ 3649133 h 3649133"/>
              <a:gd name="connsiteX24" fmla="*/ 1259934 w 4995332"/>
              <a:gd name="connsiteY24" fmla="*/ 3649133 h 3649133"/>
              <a:gd name="connsiteX25" fmla="*/ 704897 w 4995332"/>
              <a:gd name="connsiteY25" fmla="*/ 3649133 h 3649133"/>
              <a:gd name="connsiteX26" fmla="*/ 0 w 4995332"/>
              <a:gd name="connsiteY26" fmla="*/ 3649133 h 3649133"/>
              <a:gd name="connsiteX27" fmla="*/ 0 w 4995332"/>
              <a:gd name="connsiteY27" fmla="*/ 3091337 h 3649133"/>
              <a:gd name="connsiteX28" fmla="*/ 0 w 4995332"/>
              <a:gd name="connsiteY28" fmla="*/ 2606524 h 3649133"/>
              <a:gd name="connsiteX29" fmla="*/ 0 w 4995332"/>
              <a:gd name="connsiteY29" fmla="*/ 2121710 h 3649133"/>
              <a:gd name="connsiteX30" fmla="*/ 0 w 4995332"/>
              <a:gd name="connsiteY30" fmla="*/ 1600405 h 3649133"/>
              <a:gd name="connsiteX31" fmla="*/ 0 w 4995332"/>
              <a:gd name="connsiteY31" fmla="*/ 1188575 h 3649133"/>
              <a:gd name="connsiteX32" fmla="*/ 0 w 4995332"/>
              <a:gd name="connsiteY32" fmla="*/ 630779 h 3649133"/>
              <a:gd name="connsiteX33" fmla="*/ 0 w 4995332"/>
              <a:gd name="connsiteY33" fmla="*/ 0 h 364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995332" h="3649133" extrusionOk="0">
                <a:moveTo>
                  <a:pt x="0" y="0"/>
                </a:moveTo>
                <a:cubicBezTo>
                  <a:pt x="147125" y="-8894"/>
                  <a:pt x="277568" y="51747"/>
                  <a:pt x="555037" y="0"/>
                </a:cubicBezTo>
                <a:cubicBezTo>
                  <a:pt x="832506" y="-51747"/>
                  <a:pt x="822431" y="5450"/>
                  <a:pt x="1010167" y="0"/>
                </a:cubicBezTo>
                <a:cubicBezTo>
                  <a:pt x="1197903" y="-5450"/>
                  <a:pt x="1234838" y="7826"/>
                  <a:pt x="1415344" y="0"/>
                </a:cubicBezTo>
                <a:cubicBezTo>
                  <a:pt x="1595850" y="-7826"/>
                  <a:pt x="1747652" y="19384"/>
                  <a:pt x="1920428" y="0"/>
                </a:cubicBezTo>
                <a:cubicBezTo>
                  <a:pt x="2093204" y="-19384"/>
                  <a:pt x="2239806" y="39456"/>
                  <a:pt x="2425511" y="0"/>
                </a:cubicBezTo>
                <a:cubicBezTo>
                  <a:pt x="2611216" y="-39456"/>
                  <a:pt x="2745220" y="50478"/>
                  <a:pt x="2880641" y="0"/>
                </a:cubicBezTo>
                <a:cubicBezTo>
                  <a:pt x="3016062" y="-50478"/>
                  <a:pt x="3136385" y="24391"/>
                  <a:pt x="3285818" y="0"/>
                </a:cubicBezTo>
                <a:cubicBezTo>
                  <a:pt x="3435251" y="-24391"/>
                  <a:pt x="3497392" y="38226"/>
                  <a:pt x="3690995" y="0"/>
                </a:cubicBezTo>
                <a:cubicBezTo>
                  <a:pt x="3884598" y="-38226"/>
                  <a:pt x="4096181" y="54482"/>
                  <a:pt x="4246032" y="0"/>
                </a:cubicBezTo>
                <a:cubicBezTo>
                  <a:pt x="4395883" y="-54482"/>
                  <a:pt x="4625467" y="27454"/>
                  <a:pt x="4995332" y="0"/>
                </a:cubicBezTo>
                <a:cubicBezTo>
                  <a:pt x="5050478" y="100292"/>
                  <a:pt x="4958189" y="287061"/>
                  <a:pt x="4995332" y="484813"/>
                </a:cubicBezTo>
                <a:cubicBezTo>
                  <a:pt x="5032475" y="682565"/>
                  <a:pt x="4977482" y="813926"/>
                  <a:pt x="4995332" y="1006118"/>
                </a:cubicBezTo>
                <a:cubicBezTo>
                  <a:pt x="5013182" y="1198311"/>
                  <a:pt x="4953214" y="1302477"/>
                  <a:pt x="4995332" y="1490931"/>
                </a:cubicBezTo>
                <a:cubicBezTo>
                  <a:pt x="5037450" y="1679385"/>
                  <a:pt x="4971938" y="1723590"/>
                  <a:pt x="4995332" y="1939254"/>
                </a:cubicBezTo>
                <a:cubicBezTo>
                  <a:pt x="5018726" y="2154918"/>
                  <a:pt x="4989160" y="2231087"/>
                  <a:pt x="4995332" y="2387576"/>
                </a:cubicBezTo>
                <a:cubicBezTo>
                  <a:pt x="5001504" y="2544065"/>
                  <a:pt x="4945839" y="2721236"/>
                  <a:pt x="4995332" y="2835898"/>
                </a:cubicBezTo>
                <a:cubicBezTo>
                  <a:pt x="5044825" y="2950560"/>
                  <a:pt x="4981154" y="3291427"/>
                  <a:pt x="4995332" y="3649133"/>
                </a:cubicBezTo>
                <a:cubicBezTo>
                  <a:pt x="4693700" y="3695944"/>
                  <a:pt x="4645063" y="3611588"/>
                  <a:pt x="4390342" y="3649133"/>
                </a:cubicBezTo>
                <a:cubicBezTo>
                  <a:pt x="4135621" y="3686678"/>
                  <a:pt x="3997383" y="3634213"/>
                  <a:pt x="3785352" y="3649133"/>
                </a:cubicBezTo>
                <a:cubicBezTo>
                  <a:pt x="3573321" y="3664053"/>
                  <a:pt x="3380077" y="3646459"/>
                  <a:pt x="3230315" y="3649133"/>
                </a:cubicBezTo>
                <a:cubicBezTo>
                  <a:pt x="3080553" y="3651807"/>
                  <a:pt x="2804338" y="3614833"/>
                  <a:pt x="2675278" y="3649133"/>
                </a:cubicBezTo>
                <a:cubicBezTo>
                  <a:pt x="2546218" y="3683433"/>
                  <a:pt x="2318732" y="3622484"/>
                  <a:pt x="2070288" y="3649133"/>
                </a:cubicBezTo>
                <a:cubicBezTo>
                  <a:pt x="1821844" y="3675782"/>
                  <a:pt x="1750761" y="3620425"/>
                  <a:pt x="1665111" y="3649133"/>
                </a:cubicBezTo>
                <a:cubicBezTo>
                  <a:pt x="1579461" y="3677841"/>
                  <a:pt x="1423465" y="3612001"/>
                  <a:pt x="1259934" y="3649133"/>
                </a:cubicBezTo>
                <a:cubicBezTo>
                  <a:pt x="1096403" y="3686265"/>
                  <a:pt x="870162" y="3629905"/>
                  <a:pt x="704897" y="3649133"/>
                </a:cubicBezTo>
                <a:cubicBezTo>
                  <a:pt x="539632" y="3668361"/>
                  <a:pt x="251802" y="3598342"/>
                  <a:pt x="0" y="3649133"/>
                </a:cubicBezTo>
                <a:cubicBezTo>
                  <a:pt x="-62904" y="3484813"/>
                  <a:pt x="39145" y="3339125"/>
                  <a:pt x="0" y="3091337"/>
                </a:cubicBezTo>
                <a:cubicBezTo>
                  <a:pt x="-39145" y="2843549"/>
                  <a:pt x="45787" y="2832737"/>
                  <a:pt x="0" y="2606524"/>
                </a:cubicBezTo>
                <a:cubicBezTo>
                  <a:pt x="-45787" y="2380311"/>
                  <a:pt x="21205" y="2251895"/>
                  <a:pt x="0" y="2121710"/>
                </a:cubicBezTo>
                <a:cubicBezTo>
                  <a:pt x="-21205" y="1991525"/>
                  <a:pt x="14533" y="1777644"/>
                  <a:pt x="0" y="1600405"/>
                </a:cubicBezTo>
                <a:cubicBezTo>
                  <a:pt x="-14533" y="1423166"/>
                  <a:pt x="25498" y="1352837"/>
                  <a:pt x="0" y="1188575"/>
                </a:cubicBezTo>
                <a:cubicBezTo>
                  <a:pt x="-25498" y="1024313"/>
                  <a:pt x="44992" y="757722"/>
                  <a:pt x="0" y="630779"/>
                </a:cubicBezTo>
                <a:cubicBezTo>
                  <a:pt x="-44992" y="503836"/>
                  <a:pt x="35059" y="143781"/>
                  <a:pt x="0" y="0"/>
                </a:cubicBezTo>
                <a:close/>
              </a:path>
            </a:pathLst>
          </a:custGeom>
          <a:noFill/>
          <a:ln>
            <a:solidFill>
              <a:schemeClr val="tx1"/>
            </a:solidFill>
            <a:extLst>
              <a:ext uri="{C807C97D-BFC1-408E-A445-0C87EB9F89A2}">
                <ask:lineSketchStyleProps xmlns:ask="http://schemas.microsoft.com/office/drawing/2018/sketchyshapes" sd="2364085033">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8639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en-US" b="1" dirty="0"/>
              <a:t>How to Use Design Patterns?</a:t>
            </a:r>
            <a:endParaRPr lang="tr-TR"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buNone/>
            </a:pPr>
            <a:r>
              <a:rPr lang="en-US" b="1" dirty="0">
                <a:effectLst>
                  <a:outerShdw blurRad="38100" dist="38100" dir="2700000" algn="tl">
                    <a:srgbClr val="000000">
                      <a:alpha val="43137"/>
                    </a:srgbClr>
                  </a:outerShdw>
                </a:effectLst>
              </a:rPr>
              <a:t>Implement the pattern according to your specific situation. </a:t>
            </a:r>
            <a:r>
              <a:rPr lang="en-US" dirty="0"/>
              <a:t>After choosing a pattern, you need to adapt it to your specific scenario. You should follow the general structure and guidelines of the pattern, but also customize it according to your own preferences and conventions. You should also document your code well and explain why you used a certain pattern and how it works.</a:t>
            </a:r>
            <a:endParaRPr lang="tr-TR"/>
          </a:p>
        </p:txBody>
      </p:sp>
      <p:pic>
        <p:nvPicPr>
          <p:cNvPr id="5" name="Resim 4" descr="kişi, şahıs, metin, giyim, insan yüzü içeren bir resim&#10;&#10;Açıklama otomatik olarak oluşturuldu">
            <a:extLst>
              <a:ext uri="{FF2B5EF4-FFF2-40B4-BE49-F238E27FC236}">
                <a16:creationId xmlns:a16="http://schemas.microsoft.com/office/drawing/2014/main" id="{58A88CF0-C29C-BA1B-0F4F-DF97E9AEF45E}"/>
              </a:ext>
            </a:extLst>
          </p:cNvPr>
          <p:cNvPicPr>
            <a:picLocks noChangeAspect="1"/>
          </p:cNvPicPr>
          <p:nvPr/>
        </p:nvPicPr>
        <p:blipFill rotWithShape="1">
          <a:blip r:embed="rId2"/>
          <a:srcRect r="-3" b="26947"/>
          <a:stretch/>
        </p:blipFill>
        <p:spPr>
          <a:xfrm>
            <a:off x="6510866" y="2142068"/>
            <a:ext cx="4995332" cy="3649133"/>
          </a:xfrm>
          <a:custGeom>
            <a:avLst/>
            <a:gdLst>
              <a:gd name="connsiteX0" fmla="*/ 0 w 4995332"/>
              <a:gd name="connsiteY0" fmla="*/ 0 h 3649133"/>
              <a:gd name="connsiteX1" fmla="*/ 405177 w 4995332"/>
              <a:gd name="connsiteY1" fmla="*/ 0 h 3649133"/>
              <a:gd name="connsiteX2" fmla="*/ 960214 w 4995332"/>
              <a:gd name="connsiteY2" fmla="*/ 0 h 3649133"/>
              <a:gd name="connsiteX3" fmla="*/ 1415344 w 4995332"/>
              <a:gd name="connsiteY3" fmla="*/ 0 h 3649133"/>
              <a:gd name="connsiteX4" fmla="*/ 2020334 w 4995332"/>
              <a:gd name="connsiteY4" fmla="*/ 0 h 3649133"/>
              <a:gd name="connsiteX5" fmla="*/ 2475465 w 4995332"/>
              <a:gd name="connsiteY5" fmla="*/ 0 h 3649133"/>
              <a:gd name="connsiteX6" fmla="*/ 3030501 w 4995332"/>
              <a:gd name="connsiteY6" fmla="*/ 0 h 3649133"/>
              <a:gd name="connsiteX7" fmla="*/ 3635492 w 4995332"/>
              <a:gd name="connsiteY7" fmla="*/ 0 h 3649133"/>
              <a:gd name="connsiteX8" fmla="*/ 4240482 w 4995332"/>
              <a:gd name="connsiteY8" fmla="*/ 0 h 3649133"/>
              <a:gd name="connsiteX9" fmla="*/ 4995332 w 4995332"/>
              <a:gd name="connsiteY9" fmla="*/ 0 h 3649133"/>
              <a:gd name="connsiteX10" fmla="*/ 4995332 w 4995332"/>
              <a:gd name="connsiteY10" fmla="*/ 448322 h 3649133"/>
              <a:gd name="connsiteX11" fmla="*/ 4995332 w 4995332"/>
              <a:gd name="connsiteY11" fmla="*/ 969627 h 3649133"/>
              <a:gd name="connsiteX12" fmla="*/ 4995332 w 4995332"/>
              <a:gd name="connsiteY12" fmla="*/ 1417949 h 3649133"/>
              <a:gd name="connsiteX13" fmla="*/ 4995332 w 4995332"/>
              <a:gd name="connsiteY13" fmla="*/ 1975745 h 3649133"/>
              <a:gd name="connsiteX14" fmla="*/ 4995332 w 4995332"/>
              <a:gd name="connsiteY14" fmla="*/ 2497050 h 3649133"/>
              <a:gd name="connsiteX15" fmla="*/ 4995332 w 4995332"/>
              <a:gd name="connsiteY15" fmla="*/ 2981863 h 3649133"/>
              <a:gd name="connsiteX16" fmla="*/ 4995332 w 4995332"/>
              <a:gd name="connsiteY16" fmla="*/ 3649133 h 3649133"/>
              <a:gd name="connsiteX17" fmla="*/ 4340388 w 4995332"/>
              <a:gd name="connsiteY17" fmla="*/ 3649133 h 3649133"/>
              <a:gd name="connsiteX18" fmla="*/ 3735398 w 4995332"/>
              <a:gd name="connsiteY18" fmla="*/ 3649133 h 3649133"/>
              <a:gd name="connsiteX19" fmla="*/ 3330221 w 4995332"/>
              <a:gd name="connsiteY19" fmla="*/ 3649133 h 3649133"/>
              <a:gd name="connsiteX20" fmla="*/ 2925044 w 4995332"/>
              <a:gd name="connsiteY20" fmla="*/ 3649133 h 3649133"/>
              <a:gd name="connsiteX21" fmla="*/ 2419961 w 4995332"/>
              <a:gd name="connsiteY21" fmla="*/ 3649133 h 3649133"/>
              <a:gd name="connsiteX22" fmla="*/ 1814971 w 4995332"/>
              <a:gd name="connsiteY22" fmla="*/ 3649133 h 3649133"/>
              <a:gd name="connsiteX23" fmla="*/ 1160027 w 4995332"/>
              <a:gd name="connsiteY23" fmla="*/ 3649133 h 3649133"/>
              <a:gd name="connsiteX24" fmla="*/ 604990 w 4995332"/>
              <a:gd name="connsiteY24" fmla="*/ 3649133 h 3649133"/>
              <a:gd name="connsiteX25" fmla="*/ 0 w 4995332"/>
              <a:gd name="connsiteY25" fmla="*/ 3649133 h 3649133"/>
              <a:gd name="connsiteX26" fmla="*/ 0 w 4995332"/>
              <a:gd name="connsiteY26" fmla="*/ 3164320 h 3649133"/>
              <a:gd name="connsiteX27" fmla="*/ 0 w 4995332"/>
              <a:gd name="connsiteY27" fmla="*/ 2570032 h 3649133"/>
              <a:gd name="connsiteX28" fmla="*/ 0 w 4995332"/>
              <a:gd name="connsiteY28" fmla="*/ 2158202 h 3649133"/>
              <a:gd name="connsiteX29" fmla="*/ 0 w 4995332"/>
              <a:gd name="connsiteY29" fmla="*/ 1563914 h 3649133"/>
              <a:gd name="connsiteX30" fmla="*/ 0 w 4995332"/>
              <a:gd name="connsiteY30" fmla="*/ 1152083 h 3649133"/>
              <a:gd name="connsiteX31" fmla="*/ 0 w 4995332"/>
              <a:gd name="connsiteY31" fmla="*/ 740253 h 3649133"/>
              <a:gd name="connsiteX32" fmla="*/ 0 w 4995332"/>
              <a:gd name="connsiteY32" fmla="*/ 0 h 364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95332" h="3649133" extrusionOk="0">
                <a:moveTo>
                  <a:pt x="0" y="0"/>
                </a:moveTo>
                <a:cubicBezTo>
                  <a:pt x="88275" y="-25816"/>
                  <a:pt x="318263" y="9493"/>
                  <a:pt x="405177" y="0"/>
                </a:cubicBezTo>
                <a:cubicBezTo>
                  <a:pt x="492091" y="-9493"/>
                  <a:pt x="780984" y="12523"/>
                  <a:pt x="960214" y="0"/>
                </a:cubicBezTo>
                <a:cubicBezTo>
                  <a:pt x="1139444" y="-12523"/>
                  <a:pt x="1212691" y="32048"/>
                  <a:pt x="1415344" y="0"/>
                </a:cubicBezTo>
                <a:cubicBezTo>
                  <a:pt x="1617997" y="-32048"/>
                  <a:pt x="1854882" y="30827"/>
                  <a:pt x="2020334" y="0"/>
                </a:cubicBezTo>
                <a:cubicBezTo>
                  <a:pt x="2185786" y="-30827"/>
                  <a:pt x="2278272" y="31590"/>
                  <a:pt x="2475465" y="0"/>
                </a:cubicBezTo>
                <a:cubicBezTo>
                  <a:pt x="2672658" y="-31590"/>
                  <a:pt x="2885453" y="42073"/>
                  <a:pt x="3030501" y="0"/>
                </a:cubicBezTo>
                <a:cubicBezTo>
                  <a:pt x="3175549" y="-42073"/>
                  <a:pt x="3424599" y="24282"/>
                  <a:pt x="3635492" y="0"/>
                </a:cubicBezTo>
                <a:cubicBezTo>
                  <a:pt x="3846385" y="-24282"/>
                  <a:pt x="4097823" y="11346"/>
                  <a:pt x="4240482" y="0"/>
                </a:cubicBezTo>
                <a:cubicBezTo>
                  <a:pt x="4383141" y="-11346"/>
                  <a:pt x="4838466" y="75158"/>
                  <a:pt x="4995332" y="0"/>
                </a:cubicBezTo>
                <a:cubicBezTo>
                  <a:pt x="5006958" y="146792"/>
                  <a:pt x="4976882" y="346059"/>
                  <a:pt x="4995332" y="448322"/>
                </a:cubicBezTo>
                <a:cubicBezTo>
                  <a:pt x="5013782" y="550585"/>
                  <a:pt x="4976496" y="793906"/>
                  <a:pt x="4995332" y="969627"/>
                </a:cubicBezTo>
                <a:cubicBezTo>
                  <a:pt x="5014168" y="1145349"/>
                  <a:pt x="4992363" y="1311509"/>
                  <a:pt x="4995332" y="1417949"/>
                </a:cubicBezTo>
                <a:cubicBezTo>
                  <a:pt x="4998301" y="1524389"/>
                  <a:pt x="4955169" y="1789995"/>
                  <a:pt x="4995332" y="1975745"/>
                </a:cubicBezTo>
                <a:cubicBezTo>
                  <a:pt x="5035495" y="2161495"/>
                  <a:pt x="4955757" y="2381773"/>
                  <a:pt x="4995332" y="2497050"/>
                </a:cubicBezTo>
                <a:cubicBezTo>
                  <a:pt x="5034907" y="2612328"/>
                  <a:pt x="4970428" y="2818885"/>
                  <a:pt x="4995332" y="2981863"/>
                </a:cubicBezTo>
                <a:cubicBezTo>
                  <a:pt x="5020236" y="3144841"/>
                  <a:pt x="4944882" y="3334340"/>
                  <a:pt x="4995332" y="3649133"/>
                </a:cubicBezTo>
                <a:cubicBezTo>
                  <a:pt x="4678392" y="3658036"/>
                  <a:pt x="4476528" y="3616997"/>
                  <a:pt x="4340388" y="3649133"/>
                </a:cubicBezTo>
                <a:cubicBezTo>
                  <a:pt x="4204248" y="3681269"/>
                  <a:pt x="3973370" y="3594741"/>
                  <a:pt x="3735398" y="3649133"/>
                </a:cubicBezTo>
                <a:cubicBezTo>
                  <a:pt x="3497426" y="3703525"/>
                  <a:pt x="3514964" y="3606701"/>
                  <a:pt x="3330221" y="3649133"/>
                </a:cubicBezTo>
                <a:cubicBezTo>
                  <a:pt x="3145478" y="3691565"/>
                  <a:pt x="3030898" y="3603966"/>
                  <a:pt x="2925044" y="3649133"/>
                </a:cubicBezTo>
                <a:cubicBezTo>
                  <a:pt x="2819190" y="3694300"/>
                  <a:pt x="2650898" y="3646837"/>
                  <a:pt x="2419961" y="3649133"/>
                </a:cubicBezTo>
                <a:cubicBezTo>
                  <a:pt x="2189024" y="3651429"/>
                  <a:pt x="1963885" y="3626139"/>
                  <a:pt x="1814971" y="3649133"/>
                </a:cubicBezTo>
                <a:cubicBezTo>
                  <a:pt x="1666057" y="3672127"/>
                  <a:pt x="1357341" y="3596534"/>
                  <a:pt x="1160027" y="3649133"/>
                </a:cubicBezTo>
                <a:cubicBezTo>
                  <a:pt x="962713" y="3701732"/>
                  <a:pt x="837260" y="3599945"/>
                  <a:pt x="604990" y="3649133"/>
                </a:cubicBezTo>
                <a:cubicBezTo>
                  <a:pt x="372720" y="3698321"/>
                  <a:pt x="184458" y="3601297"/>
                  <a:pt x="0" y="3649133"/>
                </a:cubicBezTo>
                <a:cubicBezTo>
                  <a:pt x="-32455" y="3548416"/>
                  <a:pt x="909" y="3291796"/>
                  <a:pt x="0" y="3164320"/>
                </a:cubicBezTo>
                <a:cubicBezTo>
                  <a:pt x="-909" y="3036844"/>
                  <a:pt x="29002" y="2754999"/>
                  <a:pt x="0" y="2570032"/>
                </a:cubicBezTo>
                <a:cubicBezTo>
                  <a:pt x="-29002" y="2385065"/>
                  <a:pt x="44842" y="2316629"/>
                  <a:pt x="0" y="2158202"/>
                </a:cubicBezTo>
                <a:cubicBezTo>
                  <a:pt x="-44842" y="1999775"/>
                  <a:pt x="4106" y="1810100"/>
                  <a:pt x="0" y="1563914"/>
                </a:cubicBezTo>
                <a:cubicBezTo>
                  <a:pt x="-4106" y="1317728"/>
                  <a:pt x="11099" y="1316619"/>
                  <a:pt x="0" y="1152083"/>
                </a:cubicBezTo>
                <a:cubicBezTo>
                  <a:pt x="-11099" y="987547"/>
                  <a:pt x="42051" y="853781"/>
                  <a:pt x="0" y="740253"/>
                </a:cubicBezTo>
                <a:cubicBezTo>
                  <a:pt x="-42051" y="626725"/>
                  <a:pt x="8840" y="262129"/>
                  <a:pt x="0" y="0"/>
                </a:cubicBezTo>
                <a:close/>
              </a:path>
            </a:pathLst>
          </a:custGeom>
          <a:noFill/>
          <a:ln>
            <a:solidFill>
              <a:schemeClr val="tx1"/>
            </a:solidFill>
            <a:extLst>
              <a:ext uri="{C807C97D-BFC1-408E-A445-0C87EB9F89A2}">
                <ask:lineSketchStyleProps xmlns:ask="http://schemas.microsoft.com/office/drawing/2018/sketchyshapes" sd="2174914799">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74103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28DF56-E6E0-CE1F-FFAC-A325D9484AB6}"/>
              </a:ext>
            </a:extLst>
          </p:cNvPr>
          <p:cNvSpPr>
            <a:spLocks noGrp="1"/>
          </p:cNvSpPr>
          <p:nvPr>
            <p:ph type="title"/>
          </p:nvPr>
        </p:nvSpPr>
        <p:spPr>
          <a:xfrm>
            <a:off x="685801" y="428776"/>
            <a:ext cx="10131425" cy="1456267"/>
          </a:xfrm>
        </p:spPr>
        <p:txBody>
          <a:bodyPr>
            <a:normAutofit/>
          </a:bodyPr>
          <a:lstStyle/>
          <a:p>
            <a:pPr algn="l"/>
            <a:r>
              <a:rPr lang="en-US" b="1" i="0" dirty="0">
                <a:effectLst/>
                <a:cs typeface="Heebo" panose="020B0604020202020204" pitchFamily="2" charset="-79"/>
              </a:rPr>
              <a:t>Best Practices</a:t>
            </a:r>
            <a:endParaRPr lang="tr-TR" b="1" dirty="0"/>
          </a:p>
        </p:txBody>
      </p:sp>
      <p:sp>
        <p:nvSpPr>
          <p:cNvPr id="3" name="İçerik Yer Tutucusu 2">
            <a:extLst>
              <a:ext uri="{FF2B5EF4-FFF2-40B4-BE49-F238E27FC236}">
                <a16:creationId xmlns:a16="http://schemas.microsoft.com/office/drawing/2014/main" id="{9CD3AE1C-782E-EA57-5198-F4A6BFB64EC8}"/>
              </a:ext>
            </a:extLst>
          </p:cNvPr>
          <p:cNvSpPr>
            <a:spLocks noGrp="1"/>
          </p:cNvSpPr>
          <p:nvPr>
            <p:ph idx="1"/>
          </p:nvPr>
        </p:nvSpPr>
        <p:spPr>
          <a:xfrm>
            <a:off x="611778" y="1527395"/>
            <a:ext cx="5004785" cy="3649133"/>
          </a:xfrm>
        </p:spPr>
        <p:txBody>
          <a:bodyPr/>
          <a:lstStyle/>
          <a:p>
            <a:pPr marL="0" indent="0">
              <a:buNone/>
            </a:pPr>
            <a:r>
              <a:rPr lang="en-US" dirty="0"/>
              <a:t>Design patterns have been evolved over a long period of time and they provide best solutions to certain problems faced during software development. Learning these patterns helps unexperienced developers to learn software design in an easy and faster way.</a:t>
            </a:r>
          </a:p>
          <a:p>
            <a:endParaRPr lang="en-US" dirty="0"/>
          </a:p>
        </p:txBody>
      </p:sp>
      <p:sp>
        <p:nvSpPr>
          <p:cNvPr id="4" name="Başlık 1">
            <a:extLst>
              <a:ext uri="{FF2B5EF4-FFF2-40B4-BE49-F238E27FC236}">
                <a16:creationId xmlns:a16="http://schemas.microsoft.com/office/drawing/2014/main" id="{530B3099-00B2-CF8F-1BBE-9814928D4CCD}"/>
              </a:ext>
            </a:extLst>
          </p:cNvPr>
          <p:cNvSpPr txBox="1">
            <a:spLocks/>
          </p:cNvSpPr>
          <p:nvPr/>
        </p:nvSpPr>
        <p:spPr>
          <a:xfrm>
            <a:off x="6345827" y="657243"/>
            <a:ext cx="5425479"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b="1" dirty="0" err="1"/>
              <a:t>Common</a:t>
            </a:r>
            <a:r>
              <a:rPr lang="tr-TR" b="1" dirty="0"/>
              <a:t> platform </a:t>
            </a:r>
            <a:r>
              <a:rPr lang="tr-TR" b="1" dirty="0" err="1"/>
              <a:t>for</a:t>
            </a:r>
            <a:r>
              <a:rPr lang="tr-TR" b="1" dirty="0"/>
              <a:t> </a:t>
            </a:r>
            <a:r>
              <a:rPr lang="tr-TR" b="1" dirty="0" err="1"/>
              <a:t>developers</a:t>
            </a:r>
            <a:endParaRPr lang="tr-TR" b="1" dirty="0"/>
          </a:p>
        </p:txBody>
      </p:sp>
      <p:sp>
        <p:nvSpPr>
          <p:cNvPr id="5" name="İçerik Yer Tutucusu 2">
            <a:extLst>
              <a:ext uri="{FF2B5EF4-FFF2-40B4-BE49-F238E27FC236}">
                <a16:creationId xmlns:a16="http://schemas.microsoft.com/office/drawing/2014/main" id="{5C7DFE0E-45B2-DEA7-FA64-600E868D0A1A}"/>
              </a:ext>
            </a:extLst>
          </p:cNvPr>
          <p:cNvSpPr txBox="1">
            <a:spLocks/>
          </p:cNvSpPr>
          <p:nvPr/>
        </p:nvSpPr>
        <p:spPr>
          <a:xfrm>
            <a:off x="6345827" y="1423699"/>
            <a:ext cx="5004785"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Design patterns provide a standard terminology and are specific to particular scenario. For example, a singleton design pattern signifies use of single object so all developers familiar with single design pattern will make use of single object and they can tell each other that program is following a singleton pattern.</a:t>
            </a:r>
          </a:p>
        </p:txBody>
      </p:sp>
    </p:spTree>
    <p:extLst>
      <p:ext uri="{BB962C8B-B14F-4D97-AF65-F5344CB8AC3E}">
        <p14:creationId xmlns:p14="http://schemas.microsoft.com/office/powerpoint/2010/main" val="2068722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28DF56-E6E0-CE1F-FFAC-A325D9484AB6}"/>
              </a:ext>
            </a:extLst>
          </p:cNvPr>
          <p:cNvSpPr>
            <a:spLocks noGrp="1"/>
          </p:cNvSpPr>
          <p:nvPr>
            <p:ph type="title"/>
          </p:nvPr>
        </p:nvSpPr>
        <p:spPr/>
        <p:txBody>
          <a:bodyPr/>
          <a:lstStyle/>
          <a:p>
            <a:r>
              <a:rPr lang="tr-TR" b="1" dirty="0" err="1"/>
              <a:t>Classıfıcatıon</a:t>
            </a:r>
            <a:r>
              <a:rPr lang="tr-TR" b="1" dirty="0"/>
              <a:t> of </a:t>
            </a:r>
            <a:r>
              <a:rPr lang="tr-TR" b="1" dirty="0" err="1"/>
              <a:t>patterns</a:t>
            </a:r>
            <a:endParaRPr lang="tr-TR" b="1" dirty="0"/>
          </a:p>
        </p:txBody>
      </p:sp>
      <p:sp>
        <p:nvSpPr>
          <p:cNvPr id="3" name="İçerik Yer Tutucusu 2">
            <a:extLst>
              <a:ext uri="{FF2B5EF4-FFF2-40B4-BE49-F238E27FC236}">
                <a16:creationId xmlns:a16="http://schemas.microsoft.com/office/drawing/2014/main" id="{9CD3AE1C-782E-EA57-5198-F4A6BFB64EC8}"/>
              </a:ext>
            </a:extLst>
          </p:cNvPr>
          <p:cNvSpPr>
            <a:spLocks noGrp="1"/>
          </p:cNvSpPr>
          <p:nvPr>
            <p:ph idx="1"/>
          </p:nvPr>
        </p:nvSpPr>
        <p:spPr>
          <a:xfrm>
            <a:off x="685801" y="1923610"/>
            <a:ext cx="10131425" cy="3649133"/>
          </a:xfrm>
        </p:spPr>
        <p:txBody>
          <a:bodyPr/>
          <a:lstStyle/>
          <a:p>
            <a:r>
              <a:rPr lang="en-US"/>
              <a:t>Design patterns differ by their complexity, level of detail and scale of applicability to the entire system being designed. I like the analogy to road construction: you can make an intersection safer by either installing some traffic lights or building an entire multi-level interchange with underground passages for pedestrians.</a:t>
            </a:r>
          </a:p>
          <a:p>
            <a:endParaRPr lang="en-US"/>
          </a:p>
          <a:p>
            <a:r>
              <a:rPr lang="en-US"/>
              <a:t>The most basic and low-level patterns are often called idioms. They usually apply only to a single programming language.</a:t>
            </a:r>
          </a:p>
          <a:p>
            <a:endParaRPr lang="en-US"/>
          </a:p>
          <a:p>
            <a:r>
              <a:rPr lang="en-US"/>
              <a:t>The most universal and high-level patterns are architectural patterns. Developers can implement these patterns in virtually any language. Unlike other patterns, they can be used to design the architecture of an entire application.</a:t>
            </a:r>
            <a:endParaRPr lang="tr-TR" dirty="0"/>
          </a:p>
        </p:txBody>
      </p:sp>
    </p:spTree>
    <p:extLst>
      <p:ext uri="{BB962C8B-B14F-4D97-AF65-F5344CB8AC3E}">
        <p14:creationId xmlns:p14="http://schemas.microsoft.com/office/powerpoint/2010/main" val="2617290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AB1E1D-C9FB-2D6F-A38C-FFA9A124FF60}"/>
              </a:ext>
            </a:extLst>
          </p:cNvPr>
          <p:cNvSpPr>
            <a:spLocks noGrp="1"/>
          </p:cNvSpPr>
          <p:nvPr>
            <p:ph type="title"/>
          </p:nvPr>
        </p:nvSpPr>
        <p:spPr>
          <a:xfrm>
            <a:off x="685801" y="609600"/>
            <a:ext cx="10131425" cy="1456267"/>
          </a:xfrm>
        </p:spPr>
        <p:txBody>
          <a:bodyPr vert="horz" lIns="91440" tIns="45720" rIns="91440" bIns="45720" rtlCol="0" anchor="ctr">
            <a:normAutofit/>
          </a:bodyPr>
          <a:lstStyle/>
          <a:p>
            <a:r>
              <a:rPr lang="tr-TR" b="1" kern="1200" cap="all" dirty="0" err="1">
                <a:ln w="3175" cmpd="sng">
                  <a:noFill/>
                </a:ln>
                <a:effectLst/>
                <a:latin typeface="+mj-lt"/>
                <a:ea typeface="+mj-ea"/>
                <a:cs typeface="+mj-cs"/>
              </a:rPr>
              <a:t>gof</a:t>
            </a:r>
            <a:r>
              <a:rPr lang="tr-TR" b="1" kern="1200" cap="all" dirty="0">
                <a:ln w="3175" cmpd="sng">
                  <a:noFill/>
                </a:ln>
                <a:effectLst/>
                <a:latin typeface="+mj-lt"/>
                <a:ea typeface="+mj-ea"/>
                <a:cs typeface="+mj-cs"/>
              </a:rPr>
              <a:t> </a:t>
            </a:r>
            <a:r>
              <a:rPr lang="tr-TR" b="1" kern="1200" cap="all" dirty="0" err="1">
                <a:ln w="3175" cmpd="sng">
                  <a:noFill/>
                </a:ln>
                <a:effectLst/>
                <a:latin typeface="+mj-lt"/>
                <a:ea typeface="+mj-ea"/>
                <a:cs typeface="+mj-cs"/>
              </a:rPr>
              <a:t>design</a:t>
            </a:r>
            <a:r>
              <a:rPr lang="tr-TR" b="1" kern="1200" cap="all" dirty="0">
                <a:ln w="3175" cmpd="sng">
                  <a:noFill/>
                </a:ln>
                <a:effectLst/>
                <a:latin typeface="+mj-lt"/>
                <a:ea typeface="+mj-ea"/>
                <a:cs typeface="+mj-cs"/>
              </a:rPr>
              <a:t> </a:t>
            </a:r>
            <a:r>
              <a:rPr lang="tr-TR" b="1" kern="1200" cap="all" dirty="0" err="1">
                <a:ln w="3175" cmpd="sng">
                  <a:noFill/>
                </a:ln>
                <a:effectLst/>
                <a:latin typeface="+mj-lt"/>
                <a:ea typeface="+mj-ea"/>
                <a:cs typeface="+mj-cs"/>
              </a:rPr>
              <a:t>patterns</a:t>
            </a:r>
            <a:endParaRPr lang="tr-TR" b="1" kern="1200" cap="all" dirty="0">
              <a:ln w="3175" cmpd="sng">
                <a:noFill/>
              </a:ln>
              <a:effectLst/>
              <a:latin typeface="+mj-lt"/>
              <a:ea typeface="+mj-ea"/>
              <a:cs typeface="+mj-cs"/>
            </a:endParaRPr>
          </a:p>
        </p:txBody>
      </p:sp>
      <p:sp>
        <p:nvSpPr>
          <p:cNvPr id="8" name="Metin kutusu 7">
            <a:extLst>
              <a:ext uri="{FF2B5EF4-FFF2-40B4-BE49-F238E27FC236}">
                <a16:creationId xmlns:a16="http://schemas.microsoft.com/office/drawing/2014/main" id="{6957FC80-5C65-7013-D790-10EC7477B39E}"/>
              </a:ext>
            </a:extLst>
          </p:cNvPr>
          <p:cNvSpPr txBox="1"/>
          <p:nvPr/>
        </p:nvSpPr>
        <p:spPr>
          <a:xfrm>
            <a:off x="685802" y="2142067"/>
            <a:ext cx="4995334" cy="3649134"/>
          </a:xfrm>
          <a:prstGeom prst="rect">
            <a:avLst/>
          </a:prstGeom>
        </p:spPr>
        <p:txBody>
          <a:bodyPr vert="horz" lIns="91440" tIns="45720" rIns="91440" bIns="45720" rtlCol="0" anchor="ctr">
            <a:normAutofit/>
          </a:bodyPr>
          <a:lstStyle/>
          <a:p>
            <a:pPr>
              <a:spcAft>
                <a:spcPts val="1000"/>
              </a:spcAft>
              <a:buClr>
                <a:schemeClr val="tx1"/>
              </a:buClr>
              <a:buSzPct val="100000"/>
              <a:buFont typeface="Arial"/>
              <a:buChar char="•"/>
            </a:pPr>
            <a:r>
              <a:rPr lang="tr-TR" dirty="0"/>
              <a:t> </a:t>
            </a:r>
            <a:r>
              <a:rPr lang="tr-TR" dirty="0" err="1"/>
              <a:t>All</a:t>
            </a:r>
            <a:r>
              <a:rPr lang="tr-TR" dirty="0"/>
              <a:t> </a:t>
            </a:r>
            <a:r>
              <a:rPr lang="tr-TR" dirty="0" err="1"/>
              <a:t>patterns</a:t>
            </a:r>
            <a:r>
              <a:rPr lang="tr-TR" dirty="0"/>
              <a:t> can be </a:t>
            </a:r>
            <a:r>
              <a:rPr lang="tr-TR" dirty="0" err="1"/>
              <a:t>categorized</a:t>
            </a:r>
            <a:r>
              <a:rPr lang="tr-TR" dirty="0"/>
              <a:t> </a:t>
            </a:r>
            <a:r>
              <a:rPr lang="tr-TR" dirty="0" err="1"/>
              <a:t>by</a:t>
            </a:r>
            <a:r>
              <a:rPr lang="tr-TR" dirty="0"/>
              <a:t> </a:t>
            </a:r>
            <a:r>
              <a:rPr lang="tr-TR" dirty="0" err="1"/>
              <a:t>their</a:t>
            </a:r>
            <a:r>
              <a:rPr lang="tr-TR" dirty="0"/>
              <a:t> </a:t>
            </a:r>
            <a:r>
              <a:rPr lang="tr-TR" dirty="0" err="1"/>
              <a:t>intent</a:t>
            </a:r>
            <a:r>
              <a:rPr lang="tr-TR" dirty="0"/>
              <a:t>, </a:t>
            </a:r>
            <a:r>
              <a:rPr lang="tr-TR" dirty="0" err="1"/>
              <a:t>or</a:t>
            </a:r>
            <a:r>
              <a:rPr lang="tr-TR" dirty="0"/>
              <a:t> </a:t>
            </a:r>
            <a:r>
              <a:rPr lang="tr-TR" dirty="0" err="1"/>
              <a:t>purpose</a:t>
            </a:r>
            <a:r>
              <a:rPr lang="tr-TR" dirty="0"/>
              <a:t>. </a:t>
            </a:r>
            <a:r>
              <a:rPr lang="tr-TR" dirty="0" err="1"/>
              <a:t>This</a:t>
            </a:r>
            <a:r>
              <a:rPr lang="tr-TR" dirty="0"/>
              <a:t> </a:t>
            </a:r>
            <a:r>
              <a:rPr lang="tr-TR" dirty="0" err="1"/>
              <a:t>book</a:t>
            </a:r>
            <a:r>
              <a:rPr lang="tr-TR" dirty="0"/>
              <a:t> </a:t>
            </a:r>
            <a:r>
              <a:rPr lang="tr-TR" dirty="0" err="1"/>
              <a:t>covers</a:t>
            </a:r>
            <a:r>
              <a:rPr lang="tr-TR" dirty="0"/>
              <a:t> </a:t>
            </a:r>
            <a:r>
              <a:rPr lang="tr-TR" dirty="0" err="1"/>
              <a:t>three</a:t>
            </a:r>
            <a:r>
              <a:rPr lang="tr-TR" dirty="0"/>
              <a:t> main </a:t>
            </a:r>
            <a:r>
              <a:rPr lang="tr-TR" dirty="0" err="1"/>
              <a:t>groups</a:t>
            </a:r>
            <a:r>
              <a:rPr lang="tr-TR" dirty="0"/>
              <a:t> of </a:t>
            </a:r>
            <a:r>
              <a:rPr lang="tr-TR" dirty="0" err="1"/>
              <a:t>patterns</a:t>
            </a:r>
            <a:r>
              <a:rPr lang="tr-TR" dirty="0"/>
              <a:t>(</a:t>
            </a:r>
            <a:r>
              <a:rPr lang="tr-TR" dirty="0" err="1"/>
              <a:t>GoF</a:t>
            </a:r>
            <a:r>
              <a:rPr lang="tr-TR" dirty="0"/>
              <a:t>):</a:t>
            </a:r>
          </a:p>
        </p:txBody>
      </p:sp>
      <p:pic>
        <p:nvPicPr>
          <p:cNvPr id="5" name="İçerik Yer Tutucusu 4" descr="metin, yazı tipi, ekran görüntüsü içeren bir resim">
            <a:extLst>
              <a:ext uri="{FF2B5EF4-FFF2-40B4-BE49-F238E27FC236}">
                <a16:creationId xmlns:a16="http://schemas.microsoft.com/office/drawing/2014/main" id="{D66727F4-946F-1A37-ABA6-7FEF9694468A}"/>
              </a:ext>
            </a:extLst>
          </p:cNvPr>
          <p:cNvPicPr>
            <a:picLocks noGrp="1" noChangeAspect="1"/>
          </p:cNvPicPr>
          <p:nvPr>
            <p:ph sz="half" idx="2"/>
          </p:nvPr>
        </p:nvPicPr>
        <p:blipFill>
          <a:blip r:embed="rId2"/>
          <a:stretch>
            <a:fillRect/>
          </a:stretch>
        </p:blipFill>
        <p:spPr>
          <a:xfrm>
            <a:off x="6510866" y="2218268"/>
            <a:ext cx="4995332" cy="3496731"/>
          </a:xfr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06501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ormAutofit/>
          </a:bodyPr>
          <a:lstStyle/>
          <a:p>
            <a:r>
              <a:rPr lang="tr-TR" b="1" dirty="0" err="1"/>
              <a:t>Catalog</a:t>
            </a:r>
            <a:r>
              <a:rPr lang="tr-TR" b="1" dirty="0"/>
              <a:t> of Design </a:t>
            </a:r>
            <a:r>
              <a:rPr lang="tr-TR" b="1" dirty="0" err="1"/>
              <a:t>Patterns</a:t>
            </a:r>
            <a:endParaRPr lang="tr-TR"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p:txBody>
          <a:bodyPr/>
          <a:lstStyle/>
          <a:p>
            <a:r>
              <a:rPr lang="en-US" sz="2000" b="1" dirty="0">
                <a:effectLst>
                  <a:outerShdw blurRad="38100" dist="38100" dir="2700000" algn="tl">
                    <a:srgbClr val="000000">
                      <a:alpha val="43137"/>
                    </a:srgbClr>
                  </a:outerShdw>
                </a:effectLst>
              </a:rPr>
              <a:t>Creational patterns: </a:t>
            </a:r>
            <a:r>
              <a:rPr lang="en-US" dirty="0"/>
              <a:t>Creational patterns are used to create objects. Some common creational patterns include the Singleton pattern, the Factory pattern, and the Prototype pattern.</a:t>
            </a:r>
            <a:endParaRPr lang="tr-TR" dirty="0"/>
          </a:p>
          <a:p>
            <a:endParaRPr lang="en-US" dirty="0"/>
          </a:p>
          <a:p>
            <a:r>
              <a:rPr lang="en-US" sz="2000" b="1" dirty="0">
                <a:effectLst>
                  <a:outerShdw blurRad="38100" dist="38100" dir="2700000" algn="tl">
                    <a:srgbClr val="000000">
                      <a:alpha val="43137"/>
                    </a:srgbClr>
                  </a:outerShdw>
                </a:effectLst>
              </a:rPr>
              <a:t>Structural patterns: </a:t>
            </a:r>
            <a:r>
              <a:rPr lang="en-US" dirty="0"/>
              <a:t>Structural patterns are used to arrange objects into a structure. Some common structural patterns include the Adapter pattern, the Bridge pattern, and the Composite pattern.</a:t>
            </a:r>
            <a:endParaRPr lang="tr-TR" dirty="0"/>
          </a:p>
          <a:p>
            <a:endParaRPr lang="en-US" dirty="0"/>
          </a:p>
          <a:p>
            <a:r>
              <a:rPr lang="en-US" sz="2000" b="1" dirty="0">
                <a:effectLst>
                  <a:outerShdw blurRad="38100" dist="38100" dir="2700000" algn="tl">
                    <a:srgbClr val="000000">
                      <a:alpha val="43137"/>
                    </a:srgbClr>
                  </a:outerShdw>
                </a:effectLst>
              </a:rPr>
              <a:t>Behavioral patterns: </a:t>
            </a:r>
            <a:r>
              <a:rPr lang="en-US" dirty="0"/>
              <a:t>Behavioral patterns are used to define how objects interact with each other. Some common behavioral patterns include the Observer pattern, the Strategy pattern, and the State pattern.</a:t>
            </a:r>
            <a:endParaRPr lang="tr-TR" dirty="0"/>
          </a:p>
        </p:txBody>
      </p:sp>
    </p:spTree>
    <p:extLst>
      <p:ext uri="{BB962C8B-B14F-4D97-AF65-F5344CB8AC3E}">
        <p14:creationId xmlns:p14="http://schemas.microsoft.com/office/powerpoint/2010/main" val="1373217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ufukta dağların göründüğü gece gökyüzü">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İçerik Yer Tutucusu 4" descr="SmartArt grafiği">
            <a:extLst>
              <a:ext uri="{FF2B5EF4-FFF2-40B4-BE49-F238E27FC236}">
                <a16:creationId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4143258394"/>
              </p:ext>
            </p:extLst>
          </p:nvPr>
        </p:nvGraphicFramePr>
        <p:xfrm>
          <a:off x="2569323" y="2142067"/>
          <a:ext cx="7390680" cy="3725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Başlık 1">
            <a:extLst>
              <a:ext uri="{FF2B5EF4-FFF2-40B4-BE49-F238E27FC236}">
                <a16:creationId xmlns:a16="http://schemas.microsoft.com/office/drawing/2014/main"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rtl="0"/>
            <a:r>
              <a:rPr lang="tr-TR" b="1" dirty="0" err="1"/>
              <a:t>Catalog</a:t>
            </a:r>
            <a:r>
              <a:rPr lang="tr-TR" b="1" dirty="0"/>
              <a:t> of Design </a:t>
            </a:r>
            <a:r>
              <a:rPr lang="tr-TR" b="1" dirty="0" err="1"/>
              <a:t>Patterns</a:t>
            </a:r>
            <a:endParaRPr lang="tr" b="1" dirty="0"/>
          </a:p>
        </p:txBody>
      </p:sp>
    </p:spTree>
    <p:extLst>
      <p:ext uri="{BB962C8B-B14F-4D97-AF65-F5344CB8AC3E}">
        <p14:creationId xmlns:p14="http://schemas.microsoft.com/office/powerpoint/2010/main" val="1974828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ormAutofit/>
          </a:bodyPr>
          <a:lstStyle/>
          <a:p>
            <a:r>
              <a:rPr lang="en-US" b="1" dirty="0"/>
              <a:t>Design Patterns for Game Development</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p:txBody>
          <a:bodyPr/>
          <a:lstStyle/>
          <a:p>
            <a:pPr marL="0" indent="0">
              <a:buNone/>
            </a:pPr>
            <a:r>
              <a:rPr lang="en-US" sz="2000" dirty="0"/>
              <a:t>In this </a:t>
            </a:r>
            <a:r>
              <a:rPr lang="tr-TR" sz="2000" dirty="0" err="1"/>
              <a:t>part</a:t>
            </a:r>
            <a:r>
              <a:rPr lang="en-US" sz="2000" dirty="0"/>
              <a:t>, I will introduce some of the most common and useful design patterns for game development in C#, and show you how to implement them using Unity. These patterns are:</a:t>
            </a:r>
            <a:endParaRPr lang="tr-TR" sz="2000" dirty="0"/>
          </a:p>
          <a:p>
            <a:pPr marL="0" indent="0">
              <a:buNone/>
            </a:pPr>
            <a:endParaRPr lang="tr-TR" sz="2000" dirty="0"/>
          </a:p>
          <a:p>
            <a:r>
              <a:rPr lang="tr-TR" b="1" dirty="0" err="1">
                <a:effectLst>
                  <a:outerShdw blurRad="38100" dist="38100" dir="2700000" algn="tl">
                    <a:srgbClr val="000000">
                      <a:alpha val="43137"/>
                    </a:srgbClr>
                  </a:outerShdw>
                </a:effectLst>
              </a:rPr>
              <a:t>Singleton</a:t>
            </a:r>
            <a:endParaRPr lang="tr-TR" b="1" dirty="0">
              <a:effectLst>
                <a:outerShdw blurRad="38100" dist="38100" dir="2700000" algn="tl">
                  <a:srgbClr val="000000">
                    <a:alpha val="43137"/>
                  </a:srgbClr>
                </a:outerShdw>
              </a:effectLst>
            </a:endParaRPr>
          </a:p>
          <a:p>
            <a:r>
              <a:rPr lang="tr-TR" b="1" dirty="0">
                <a:effectLst>
                  <a:outerShdw blurRad="38100" dist="38100" dir="2700000" algn="tl">
                    <a:srgbClr val="000000">
                      <a:alpha val="43137"/>
                    </a:srgbClr>
                  </a:outerShdw>
                </a:effectLst>
              </a:rPr>
              <a:t>Object </a:t>
            </a:r>
            <a:r>
              <a:rPr lang="tr-TR" b="1" dirty="0" err="1">
                <a:effectLst>
                  <a:outerShdw blurRad="38100" dist="38100" dir="2700000" algn="tl">
                    <a:srgbClr val="000000">
                      <a:alpha val="43137"/>
                    </a:srgbClr>
                  </a:outerShdw>
                </a:effectLst>
              </a:rPr>
              <a:t>Pool</a:t>
            </a:r>
            <a:endParaRPr lang="tr-TR" b="1" dirty="0">
              <a:effectLst>
                <a:outerShdw blurRad="38100" dist="38100" dir="2700000" algn="tl">
                  <a:srgbClr val="000000">
                    <a:alpha val="43137"/>
                  </a:srgbClr>
                </a:outerShdw>
              </a:effectLst>
            </a:endParaRPr>
          </a:p>
          <a:p>
            <a:r>
              <a:rPr lang="tr-TR" b="1" dirty="0" err="1">
                <a:effectLst>
                  <a:outerShdw blurRad="38100" dist="38100" dir="2700000" algn="tl">
                    <a:srgbClr val="000000">
                      <a:alpha val="43137"/>
                    </a:srgbClr>
                  </a:outerShdw>
                </a:effectLst>
              </a:rPr>
              <a:t>Command</a:t>
            </a:r>
            <a:endParaRPr lang="tr-TR" b="1" dirty="0">
              <a:effectLst>
                <a:outerShdw blurRad="38100" dist="38100" dir="2700000" algn="tl">
                  <a:srgbClr val="000000">
                    <a:alpha val="43137"/>
                  </a:srgbClr>
                </a:outerShdw>
              </a:effectLst>
            </a:endParaRPr>
          </a:p>
          <a:p>
            <a:r>
              <a:rPr lang="tr-TR" b="1" dirty="0" err="1">
                <a:effectLst>
                  <a:outerShdw blurRad="38100" dist="38100" dir="2700000" algn="tl">
                    <a:srgbClr val="000000">
                      <a:alpha val="43137"/>
                    </a:srgbClr>
                  </a:outerShdw>
                </a:effectLst>
              </a:rPr>
              <a:t>State</a:t>
            </a:r>
            <a:endParaRPr lang="tr-TR" b="1" dirty="0">
              <a:effectLst>
                <a:outerShdw blurRad="38100" dist="38100" dir="2700000" algn="tl">
                  <a:srgbClr val="000000">
                    <a:alpha val="43137"/>
                  </a:srgbClr>
                </a:outerShdw>
              </a:effectLst>
            </a:endParaRPr>
          </a:p>
          <a:p>
            <a:r>
              <a:rPr lang="tr-TR" b="1" dirty="0" err="1">
                <a:effectLst>
                  <a:outerShdw blurRad="38100" dist="38100" dir="2700000" algn="tl">
                    <a:srgbClr val="000000">
                      <a:alpha val="43137"/>
                    </a:srgbClr>
                  </a:outerShdw>
                </a:effectLst>
              </a:rPr>
              <a:t>Observer</a:t>
            </a:r>
            <a:endParaRPr lang="tr-TR"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65776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yagram 1">
            <a:extLst>
              <a:ext uri="{FF2B5EF4-FFF2-40B4-BE49-F238E27FC236}">
                <a16:creationId xmlns:a16="http://schemas.microsoft.com/office/drawing/2014/main" id="{47C83B55-81F9-B2CE-EAA6-C89FD561F6A9}"/>
              </a:ext>
            </a:extLst>
          </p:cNvPr>
          <p:cNvGraphicFramePr/>
          <p:nvPr>
            <p:extLst>
              <p:ext uri="{D42A27DB-BD31-4B8C-83A1-F6EECF244321}">
                <p14:modId xmlns:p14="http://schemas.microsoft.com/office/powerpoint/2010/main" val="360838417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9908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ormAutofit/>
          </a:bodyPr>
          <a:lstStyle/>
          <a:p>
            <a:r>
              <a:rPr lang="en-US" b="1" dirty="0"/>
              <a:t>Singleton pattern</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a:xfrm>
            <a:off x="685802" y="1604433"/>
            <a:ext cx="6638452" cy="5253567"/>
          </a:xfrm>
        </p:spPr>
        <p:txBody>
          <a:bodyPr>
            <a:normAutofit/>
          </a:bodyPr>
          <a:lstStyle/>
          <a:p>
            <a:pPr marL="0" indent="0">
              <a:buNone/>
            </a:pPr>
            <a:r>
              <a:rPr lang="en-US" dirty="0"/>
              <a:t>The singleton pattern ensures that only one instance of a class exists in the system. It provides a global access point to that instance. This pattern is useful when you need to control access to a shared resource or coordinate actions across the system</a:t>
            </a:r>
            <a:r>
              <a:rPr lang="tr-TR" dirty="0"/>
              <a:t>.</a:t>
            </a:r>
          </a:p>
          <a:p>
            <a:pPr marL="0" indent="0">
              <a:buNone/>
            </a:pPr>
            <a:endParaRPr lang="tr-TR" dirty="0"/>
          </a:p>
          <a:p>
            <a:pPr marL="0" indent="0">
              <a:buNone/>
            </a:pPr>
            <a:r>
              <a:rPr lang="en-US" dirty="0"/>
              <a:t>The Singleton pattern disables all other means of creating objects of a class except for the special creation method. This method either creates a new object or returns an existing one if it has already been created.</a:t>
            </a:r>
            <a:endParaRPr lang="tr-TR" dirty="0"/>
          </a:p>
          <a:p>
            <a:pPr marL="0" indent="0">
              <a:buNone/>
            </a:pPr>
            <a:endParaRPr lang="tr-TR" dirty="0"/>
          </a:p>
          <a:p>
            <a:pPr marL="0" indent="0">
              <a:buNone/>
            </a:pPr>
            <a:r>
              <a:rPr lang="en-US" dirty="0"/>
              <a:t>The singleton pattern is used to ensure that there is only one instance of a class in the game world. For example, you could use the singleton pattern to create a single instance of a game world manager.</a:t>
            </a:r>
            <a:endParaRPr lang="tr-TR" dirty="0"/>
          </a:p>
        </p:txBody>
      </p:sp>
      <p:pic>
        <p:nvPicPr>
          <p:cNvPr id="3074" name="Picture 2" descr="Singleton pattern">
            <a:extLst>
              <a:ext uri="{FF2B5EF4-FFF2-40B4-BE49-F238E27FC236}">
                <a16:creationId xmlns:a16="http://schemas.microsoft.com/office/drawing/2014/main" id="{D91C3B08-467A-93D4-0163-46D0B7D6B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899" y="1792586"/>
            <a:ext cx="5368101" cy="335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15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tr-TR" b="1" dirty="0"/>
              <a:t>SINGLETON </a:t>
            </a:r>
            <a:r>
              <a:rPr lang="en-US" b="1" dirty="0"/>
              <a:t>pattern</a:t>
            </a:r>
            <a:r>
              <a:rPr lang="tr-TR" b="1" dirty="0"/>
              <a:t> – Real </a:t>
            </a:r>
            <a:r>
              <a:rPr lang="tr-TR" b="1" dirty="0" err="1"/>
              <a:t>world</a:t>
            </a:r>
            <a:r>
              <a:rPr lang="tr-TR" b="1" dirty="0"/>
              <a:t> </a:t>
            </a:r>
            <a:r>
              <a:rPr lang="tr-TR" b="1" dirty="0" err="1"/>
              <a:t>examples</a:t>
            </a:r>
            <a:endParaRPr lang="en-US"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buNone/>
            </a:pPr>
            <a:r>
              <a:rPr lang="en-US" dirty="0"/>
              <a:t>Imagine a coffee shop with only one coffee machine. No matter how many customers come in, there is only one machine that can be used to make coffee. The coffee machine is a singleton because there is only one instance of it.</a:t>
            </a:r>
          </a:p>
          <a:p>
            <a:pPr marL="0" indent="0">
              <a:buNone/>
            </a:pPr>
            <a:endParaRPr lang="en-US" dirty="0"/>
          </a:p>
        </p:txBody>
      </p:sp>
      <p:pic>
        <p:nvPicPr>
          <p:cNvPr id="5" name="Resim 4" descr="giyim, kişi, şahıs, müzik, konser içeren bir resim&#10;&#10;Açıklama otomatik olarak oluşturuldu">
            <a:extLst>
              <a:ext uri="{FF2B5EF4-FFF2-40B4-BE49-F238E27FC236}">
                <a16:creationId xmlns:a16="http://schemas.microsoft.com/office/drawing/2014/main" id="{6FFCD865-CFA6-9FAC-F79F-4E4F9DA6C895}"/>
              </a:ext>
            </a:extLst>
          </p:cNvPr>
          <p:cNvPicPr>
            <a:picLocks noChangeAspect="1"/>
          </p:cNvPicPr>
          <p:nvPr/>
        </p:nvPicPr>
        <p:blipFill>
          <a:blip r:embed="rId2"/>
          <a:stretch>
            <a:fillRect/>
          </a:stretch>
        </p:blipFill>
        <p:spPr>
          <a:xfrm>
            <a:off x="6510866" y="1897413"/>
            <a:ext cx="4138441" cy="4138441"/>
          </a:xfrm>
          <a:custGeom>
            <a:avLst/>
            <a:gdLst>
              <a:gd name="connsiteX0" fmla="*/ 0 w 4138441"/>
              <a:gd name="connsiteY0" fmla="*/ 0 h 4138441"/>
              <a:gd name="connsiteX1" fmla="*/ 467053 w 4138441"/>
              <a:gd name="connsiteY1" fmla="*/ 0 h 4138441"/>
              <a:gd name="connsiteX2" fmla="*/ 934105 w 4138441"/>
              <a:gd name="connsiteY2" fmla="*/ 0 h 4138441"/>
              <a:gd name="connsiteX3" fmla="*/ 1442542 w 4138441"/>
              <a:gd name="connsiteY3" fmla="*/ 0 h 4138441"/>
              <a:gd name="connsiteX4" fmla="*/ 2116517 w 4138441"/>
              <a:gd name="connsiteY4" fmla="*/ 0 h 4138441"/>
              <a:gd name="connsiteX5" fmla="*/ 2707723 w 4138441"/>
              <a:gd name="connsiteY5" fmla="*/ 0 h 4138441"/>
              <a:gd name="connsiteX6" fmla="*/ 3257544 w 4138441"/>
              <a:gd name="connsiteY6" fmla="*/ 0 h 4138441"/>
              <a:gd name="connsiteX7" fmla="*/ 4138441 w 4138441"/>
              <a:gd name="connsiteY7" fmla="*/ 0 h 4138441"/>
              <a:gd name="connsiteX8" fmla="*/ 4138441 w 4138441"/>
              <a:gd name="connsiteY8" fmla="*/ 632590 h 4138441"/>
              <a:gd name="connsiteX9" fmla="*/ 4138441 w 4138441"/>
              <a:gd name="connsiteY9" fmla="*/ 1223796 h 4138441"/>
              <a:gd name="connsiteX10" fmla="*/ 4138441 w 4138441"/>
              <a:gd name="connsiteY10" fmla="*/ 1856386 h 4138441"/>
              <a:gd name="connsiteX11" fmla="*/ 4138441 w 4138441"/>
              <a:gd name="connsiteY11" fmla="*/ 2447592 h 4138441"/>
              <a:gd name="connsiteX12" fmla="*/ 4138441 w 4138441"/>
              <a:gd name="connsiteY12" fmla="*/ 3038798 h 4138441"/>
              <a:gd name="connsiteX13" fmla="*/ 4138441 w 4138441"/>
              <a:gd name="connsiteY13" fmla="*/ 3547235 h 4138441"/>
              <a:gd name="connsiteX14" fmla="*/ 4138441 w 4138441"/>
              <a:gd name="connsiteY14" fmla="*/ 4138441 h 4138441"/>
              <a:gd name="connsiteX15" fmla="*/ 3547235 w 4138441"/>
              <a:gd name="connsiteY15" fmla="*/ 4138441 h 4138441"/>
              <a:gd name="connsiteX16" fmla="*/ 3080183 w 4138441"/>
              <a:gd name="connsiteY16" fmla="*/ 4138441 h 4138441"/>
              <a:gd name="connsiteX17" fmla="*/ 2613130 w 4138441"/>
              <a:gd name="connsiteY17" fmla="*/ 4138441 h 4138441"/>
              <a:gd name="connsiteX18" fmla="*/ 1980540 w 4138441"/>
              <a:gd name="connsiteY18" fmla="*/ 4138441 h 4138441"/>
              <a:gd name="connsiteX19" fmla="*/ 1347949 w 4138441"/>
              <a:gd name="connsiteY19" fmla="*/ 4138441 h 4138441"/>
              <a:gd name="connsiteX20" fmla="*/ 880897 w 4138441"/>
              <a:gd name="connsiteY20" fmla="*/ 4138441 h 4138441"/>
              <a:gd name="connsiteX21" fmla="*/ 0 w 4138441"/>
              <a:gd name="connsiteY21" fmla="*/ 4138441 h 4138441"/>
              <a:gd name="connsiteX22" fmla="*/ 0 w 4138441"/>
              <a:gd name="connsiteY22" fmla="*/ 3547235 h 4138441"/>
              <a:gd name="connsiteX23" fmla="*/ 0 w 4138441"/>
              <a:gd name="connsiteY23" fmla="*/ 3080183 h 4138441"/>
              <a:gd name="connsiteX24" fmla="*/ 0 w 4138441"/>
              <a:gd name="connsiteY24" fmla="*/ 2488977 h 4138441"/>
              <a:gd name="connsiteX25" fmla="*/ 0 w 4138441"/>
              <a:gd name="connsiteY25" fmla="*/ 1897771 h 4138441"/>
              <a:gd name="connsiteX26" fmla="*/ 0 w 4138441"/>
              <a:gd name="connsiteY26" fmla="*/ 1389334 h 4138441"/>
              <a:gd name="connsiteX27" fmla="*/ 0 w 4138441"/>
              <a:gd name="connsiteY27" fmla="*/ 839512 h 4138441"/>
              <a:gd name="connsiteX28" fmla="*/ 0 w 4138441"/>
              <a:gd name="connsiteY28" fmla="*/ 0 h 413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38441" h="4138441" extrusionOk="0">
                <a:moveTo>
                  <a:pt x="0" y="0"/>
                </a:moveTo>
                <a:cubicBezTo>
                  <a:pt x="147531" y="-52130"/>
                  <a:pt x="242523" y="7515"/>
                  <a:pt x="467053" y="0"/>
                </a:cubicBezTo>
                <a:cubicBezTo>
                  <a:pt x="691583" y="-7515"/>
                  <a:pt x="815109" y="20240"/>
                  <a:pt x="934105" y="0"/>
                </a:cubicBezTo>
                <a:cubicBezTo>
                  <a:pt x="1053101" y="-20240"/>
                  <a:pt x="1305380" y="46218"/>
                  <a:pt x="1442542" y="0"/>
                </a:cubicBezTo>
                <a:cubicBezTo>
                  <a:pt x="1579704" y="-46218"/>
                  <a:pt x="1814679" y="75796"/>
                  <a:pt x="2116517" y="0"/>
                </a:cubicBezTo>
                <a:cubicBezTo>
                  <a:pt x="2418356" y="-75796"/>
                  <a:pt x="2420282" y="47702"/>
                  <a:pt x="2707723" y="0"/>
                </a:cubicBezTo>
                <a:cubicBezTo>
                  <a:pt x="2995164" y="-47702"/>
                  <a:pt x="3017071" y="49664"/>
                  <a:pt x="3257544" y="0"/>
                </a:cubicBezTo>
                <a:cubicBezTo>
                  <a:pt x="3498017" y="-49664"/>
                  <a:pt x="3825112" y="77671"/>
                  <a:pt x="4138441" y="0"/>
                </a:cubicBezTo>
                <a:cubicBezTo>
                  <a:pt x="4163496" y="203064"/>
                  <a:pt x="4114284" y="326758"/>
                  <a:pt x="4138441" y="632590"/>
                </a:cubicBezTo>
                <a:cubicBezTo>
                  <a:pt x="4162598" y="938422"/>
                  <a:pt x="4123118" y="1044319"/>
                  <a:pt x="4138441" y="1223796"/>
                </a:cubicBezTo>
                <a:cubicBezTo>
                  <a:pt x="4153764" y="1403273"/>
                  <a:pt x="4135577" y="1676748"/>
                  <a:pt x="4138441" y="1856386"/>
                </a:cubicBezTo>
                <a:cubicBezTo>
                  <a:pt x="4141305" y="2036024"/>
                  <a:pt x="4116188" y="2233552"/>
                  <a:pt x="4138441" y="2447592"/>
                </a:cubicBezTo>
                <a:cubicBezTo>
                  <a:pt x="4160694" y="2661632"/>
                  <a:pt x="4075732" y="2807069"/>
                  <a:pt x="4138441" y="3038798"/>
                </a:cubicBezTo>
                <a:cubicBezTo>
                  <a:pt x="4201150" y="3270527"/>
                  <a:pt x="4095624" y="3294075"/>
                  <a:pt x="4138441" y="3547235"/>
                </a:cubicBezTo>
                <a:cubicBezTo>
                  <a:pt x="4181258" y="3800395"/>
                  <a:pt x="4098033" y="4014272"/>
                  <a:pt x="4138441" y="4138441"/>
                </a:cubicBezTo>
                <a:cubicBezTo>
                  <a:pt x="3962023" y="4198510"/>
                  <a:pt x="3775833" y="4072392"/>
                  <a:pt x="3547235" y="4138441"/>
                </a:cubicBezTo>
                <a:cubicBezTo>
                  <a:pt x="3318637" y="4204490"/>
                  <a:pt x="3224460" y="4137493"/>
                  <a:pt x="3080183" y="4138441"/>
                </a:cubicBezTo>
                <a:cubicBezTo>
                  <a:pt x="2935906" y="4139389"/>
                  <a:pt x="2742332" y="4108983"/>
                  <a:pt x="2613130" y="4138441"/>
                </a:cubicBezTo>
                <a:cubicBezTo>
                  <a:pt x="2483928" y="4167899"/>
                  <a:pt x="2180490" y="4101978"/>
                  <a:pt x="1980540" y="4138441"/>
                </a:cubicBezTo>
                <a:cubicBezTo>
                  <a:pt x="1780590" y="4174904"/>
                  <a:pt x="1572032" y="4108932"/>
                  <a:pt x="1347949" y="4138441"/>
                </a:cubicBezTo>
                <a:cubicBezTo>
                  <a:pt x="1123866" y="4167950"/>
                  <a:pt x="1009079" y="4121850"/>
                  <a:pt x="880897" y="4138441"/>
                </a:cubicBezTo>
                <a:cubicBezTo>
                  <a:pt x="752715" y="4155032"/>
                  <a:pt x="236479" y="4077182"/>
                  <a:pt x="0" y="4138441"/>
                </a:cubicBezTo>
                <a:cubicBezTo>
                  <a:pt x="-48230" y="3989099"/>
                  <a:pt x="49108" y="3802020"/>
                  <a:pt x="0" y="3547235"/>
                </a:cubicBezTo>
                <a:cubicBezTo>
                  <a:pt x="-49108" y="3292450"/>
                  <a:pt x="30503" y="3279823"/>
                  <a:pt x="0" y="3080183"/>
                </a:cubicBezTo>
                <a:cubicBezTo>
                  <a:pt x="-30503" y="2880543"/>
                  <a:pt x="66050" y="2745208"/>
                  <a:pt x="0" y="2488977"/>
                </a:cubicBezTo>
                <a:cubicBezTo>
                  <a:pt x="-66050" y="2232746"/>
                  <a:pt x="10193" y="2103441"/>
                  <a:pt x="0" y="1897771"/>
                </a:cubicBezTo>
                <a:cubicBezTo>
                  <a:pt x="-10193" y="1692101"/>
                  <a:pt x="49681" y="1600226"/>
                  <a:pt x="0" y="1389334"/>
                </a:cubicBezTo>
                <a:cubicBezTo>
                  <a:pt x="-49681" y="1178442"/>
                  <a:pt x="21104" y="992083"/>
                  <a:pt x="0" y="839512"/>
                </a:cubicBezTo>
                <a:cubicBezTo>
                  <a:pt x="-21104" y="686941"/>
                  <a:pt x="45137" y="170514"/>
                  <a:pt x="0" y="0"/>
                </a:cubicBezTo>
                <a:close/>
              </a:path>
            </a:pathLst>
          </a:custGeom>
          <a:noFill/>
          <a:ln>
            <a:solidFill>
              <a:schemeClr val="tx1"/>
            </a:solidFill>
            <a:extLst>
              <a:ext uri="{C807C97D-BFC1-408E-A445-0C87EB9F89A2}">
                <ask:lineSketchStyleProps xmlns:ask="http://schemas.microsoft.com/office/drawing/2018/sketchyshapes" sd="3380257354">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08209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0" y="68211"/>
            <a:ext cx="6164653" cy="1371600"/>
          </a:xfrm>
        </p:spPr>
        <p:txBody>
          <a:bodyPr vert="horz" lIns="91440" tIns="45720" rIns="91440" bIns="45720" rtlCol="0" anchor="b">
            <a:normAutofit/>
          </a:bodyPr>
          <a:lstStyle/>
          <a:p>
            <a:r>
              <a:rPr lang="en-US" sz="3600" b="1" dirty="0"/>
              <a:t>Singleton pattern</a:t>
            </a:r>
            <a:endParaRPr lang="tr-TR" sz="2000" b="1" kern="1200" cap="all" dirty="0">
              <a:ln w="3175" cmpd="sng">
                <a:noFill/>
              </a:ln>
              <a:effectLst/>
              <a:latin typeface="+mj-lt"/>
              <a:ea typeface="+mj-ea"/>
              <a:cs typeface="+mj-cs"/>
            </a:endParaRPr>
          </a:p>
        </p:txBody>
      </p:sp>
      <p:pic>
        <p:nvPicPr>
          <p:cNvPr id="8" name="İçerik Yer Tutucusu 7" descr="metin, ekran görüntüsü, yazılım, bilgisayar içeren bir resim&#10;&#10;Açıklama otomatik olarak oluşturuldu">
            <a:extLst>
              <a:ext uri="{FF2B5EF4-FFF2-40B4-BE49-F238E27FC236}">
                <a16:creationId xmlns:a16="http://schemas.microsoft.com/office/drawing/2014/main" id="{AE65A964-51AB-7561-F4FE-BE83B86EDAB0}"/>
              </a:ext>
            </a:extLst>
          </p:cNvPr>
          <p:cNvPicPr>
            <a:picLocks noGrp="1" noChangeAspect="1"/>
          </p:cNvPicPr>
          <p:nvPr>
            <p:ph type="pic" idx="1"/>
          </p:nvPr>
        </p:nvPicPr>
        <p:blipFill rotWithShape="1">
          <a:blip r:embed="rId2"/>
          <a:srcRect r="1017"/>
          <a:stretch/>
        </p:blipFill>
        <p:spPr>
          <a:xfrm>
            <a:off x="7176761" y="68211"/>
            <a:ext cx="4823561" cy="6721578"/>
          </a:xfrm>
          <a:custGeom>
            <a:avLst/>
            <a:gdLst>
              <a:gd name="connsiteX0" fmla="*/ 0 w 4823561"/>
              <a:gd name="connsiteY0" fmla="*/ 206448 h 6721578"/>
              <a:gd name="connsiteX1" fmla="*/ 206448 w 4823561"/>
              <a:gd name="connsiteY1" fmla="*/ 0 h 6721578"/>
              <a:gd name="connsiteX2" fmla="*/ 757781 w 4823561"/>
              <a:gd name="connsiteY2" fmla="*/ 0 h 6721578"/>
              <a:gd name="connsiteX3" fmla="*/ 1220901 w 4823561"/>
              <a:gd name="connsiteY3" fmla="*/ 0 h 6721578"/>
              <a:gd name="connsiteX4" fmla="*/ 1728127 w 4823561"/>
              <a:gd name="connsiteY4" fmla="*/ 0 h 6721578"/>
              <a:gd name="connsiteX5" fmla="*/ 2191247 w 4823561"/>
              <a:gd name="connsiteY5" fmla="*/ 0 h 6721578"/>
              <a:gd name="connsiteX6" fmla="*/ 2654367 w 4823561"/>
              <a:gd name="connsiteY6" fmla="*/ 0 h 6721578"/>
              <a:gd name="connsiteX7" fmla="*/ 3117487 w 4823561"/>
              <a:gd name="connsiteY7" fmla="*/ 0 h 6721578"/>
              <a:gd name="connsiteX8" fmla="*/ 3580607 w 4823561"/>
              <a:gd name="connsiteY8" fmla="*/ 0 h 6721578"/>
              <a:gd name="connsiteX9" fmla="*/ 4617113 w 4823561"/>
              <a:gd name="connsiteY9" fmla="*/ 0 h 6721578"/>
              <a:gd name="connsiteX10" fmla="*/ 4823561 w 4823561"/>
              <a:gd name="connsiteY10" fmla="*/ 206448 h 6721578"/>
              <a:gd name="connsiteX11" fmla="*/ 4823561 w 4823561"/>
              <a:gd name="connsiteY11" fmla="*/ 906138 h 6721578"/>
              <a:gd name="connsiteX12" fmla="*/ 4823561 w 4823561"/>
              <a:gd name="connsiteY12" fmla="*/ 1605828 h 6721578"/>
              <a:gd name="connsiteX13" fmla="*/ 4823561 w 4823561"/>
              <a:gd name="connsiteY13" fmla="*/ 2242432 h 6721578"/>
              <a:gd name="connsiteX14" fmla="*/ 4823561 w 4823561"/>
              <a:gd name="connsiteY14" fmla="*/ 2752861 h 6721578"/>
              <a:gd name="connsiteX15" fmla="*/ 4823561 w 4823561"/>
              <a:gd name="connsiteY15" fmla="*/ 3137118 h 6721578"/>
              <a:gd name="connsiteX16" fmla="*/ 4823561 w 4823561"/>
              <a:gd name="connsiteY16" fmla="*/ 3647547 h 6721578"/>
              <a:gd name="connsiteX17" fmla="*/ 4823561 w 4823561"/>
              <a:gd name="connsiteY17" fmla="*/ 4157977 h 6721578"/>
              <a:gd name="connsiteX18" fmla="*/ 4823561 w 4823561"/>
              <a:gd name="connsiteY18" fmla="*/ 4794580 h 6721578"/>
              <a:gd name="connsiteX19" fmla="*/ 4823561 w 4823561"/>
              <a:gd name="connsiteY19" fmla="*/ 5178836 h 6721578"/>
              <a:gd name="connsiteX20" fmla="*/ 4823561 w 4823561"/>
              <a:gd name="connsiteY20" fmla="*/ 5563093 h 6721578"/>
              <a:gd name="connsiteX21" fmla="*/ 4823561 w 4823561"/>
              <a:gd name="connsiteY21" fmla="*/ 6010435 h 6721578"/>
              <a:gd name="connsiteX22" fmla="*/ 4823561 w 4823561"/>
              <a:gd name="connsiteY22" fmla="*/ 6515130 h 6721578"/>
              <a:gd name="connsiteX23" fmla="*/ 4617113 w 4823561"/>
              <a:gd name="connsiteY23" fmla="*/ 6721578 h 6721578"/>
              <a:gd name="connsiteX24" fmla="*/ 4065780 w 4823561"/>
              <a:gd name="connsiteY24" fmla="*/ 6721578 h 6721578"/>
              <a:gd name="connsiteX25" fmla="*/ 3426233 w 4823561"/>
              <a:gd name="connsiteY25" fmla="*/ 6721578 h 6721578"/>
              <a:gd name="connsiteX26" fmla="*/ 2830794 w 4823561"/>
              <a:gd name="connsiteY26" fmla="*/ 6721578 h 6721578"/>
              <a:gd name="connsiteX27" fmla="*/ 2411781 w 4823561"/>
              <a:gd name="connsiteY27" fmla="*/ 6721578 h 6721578"/>
              <a:gd name="connsiteX28" fmla="*/ 1772234 w 4823561"/>
              <a:gd name="connsiteY28" fmla="*/ 6721578 h 6721578"/>
              <a:gd name="connsiteX29" fmla="*/ 1265008 w 4823561"/>
              <a:gd name="connsiteY29" fmla="*/ 6721578 h 6721578"/>
              <a:gd name="connsiteX30" fmla="*/ 713674 w 4823561"/>
              <a:gd name="connsiteY30" fmla="*/ 6721578 h 6721578"/>
              <a:gd name="connsiteX31" fmla="*/ 206448 w 4823561"/>
              <a:gd name="connsiteY31" fmla="*/ 6721578 h 6721578"/>
              <a:gd name="connsiteX32" fmla="*/ 0 w 4823561"/>
              <a:gd name="connsiteY32" fmla="*/ 6515130 h 6721578"/>
              <a:gd name="connsiteX33" fmla="*/ 0 w 4823561"/>
              <a:gd name="connsiteY33" fmla="*/ 6004700 h 6721578"/>
              <a:gd name="connsiteX34" fmla="*/ 0 w 4823561"/>
              <a:gd name="connsiteY34" fmla="*/ 5431184 h 6721578"/>
              <a:gd name="connsiteX35" fmla="*/ 0 w 4823561"/>
              <a:gd name="connsiteY35" fmla="*/ 4857667 h 6721578"/>
              <a:gd name="connsiteX36" fmla="*/ 0 w 4823561"/>
              <a:gd name="connsiteY36" fmla="*/ 4473411 h 6721578"/>
              <a:gd name="connsiteX37" fmla="*/ 0 w 4823561"/>
              <a:gd name="connsiteY37" fmla="*/ 3836808 h 6721578"/>
              <a:gd name="connsiteX38" fmla="*/ 0 w 4823561"/>
              <a:gd name="connsiteY38" fmla="*/ 3263291 h 6721578"/>
              <a:gd name="connsiteX39" fmla="*/ 0 w 4823561"/>
              <a:gd name="connsiteY39" fmla="*/ 2689775 h 6721578"/>
              <a:gd name="connsiteX40" fmla="*/ 0 w 4823561"/>
              <a:gd name="connsiteY40" fmla="*/ 2179345 h 6721578"/>
              <a:gd name="connsiteX41" fmla="*/ 0 w 4823561"/>
              <a:gd name="connsiteY41" fmla="*/ 1479655 h 6721578"/>
              <a:gd name="connsiteX42" fmla="*/ 0 w 4823561"/>
              <a:gd name="connsiteY42" fmla="*/ 1095399 h 6721578"/>
              <a:gd name="connsiteX43" fmla="*/ 0 w 4823561"/>
              <a:gd name="connsiteY43" fmla="*/ 206448 h 672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823561" h="6721578" extrusionOk="0">
                <a:moveTo>
                  <a:pt x="0" y="206448"/>
                </a:moveTo>
                <a:cubicBezTo>
                  <a:pt x="-11016" y="105676"/>
                  <a:pt x="82694" y="-8312"/>
                  <a:pt x="206448" y="0"/>
                </a:cubicBezTo>
                <a:cubicBezTo>
                  <a:pt x="444997" y="-35764"/>
                  <a:pt x="540577" y="29371"/>
                  <a:pt x="757781" y="0"/>
                </a:cubicBezTo>
                <a:cubicBezTo>
                  <a:pt x="974985" y="-29371"/>
                  <a:pt x="1003852" y="47790"/>
                  <a:pt x="1220901" y="0"/>
                </a:cubicBezTo>
                <a:cubicBezTo>
                  <a:pt x="1437950" y="-47790"/>
                  <a:pt x="1550556" y="4016"/>
                  <a:pt x="1728127" y="0"/>
                </a:cubicBezTo>
                <a:cubicBezTo>
                  <a:pt x="1905698" y="-4016"/>
                  <a:pt x="2017248" y="42106"/>
                  <a:pt x="2191247" y="0"/>
                </a:cubicBezTo>
                <a:cubicBezTo>
                  <a:pt x="2365246" y="-42106"/>
                  <a:pt x="2530849" y="53554"/>
                  <a:pt x="2654367" y="0"/>
                </a:cubicBezTo>
                <a:cubicBezTo>
                  <a:pt x="2777885" y="-53554"/>
                  <a:pt x="2923404" y="6362"/>
                  <a:pt x="3117487" y="0"/>
                </a:cubicBezTo>
                <a:cubicBezTo>
                  <a:pt x="3311570" y="-6362"/>
                  <a:pt x="3440159" y="35986"/>
                  <a:pt x="3580607" y="0"/>
                </a:cubicBezTo>
                <a:cubicBezTo>
                  <a:pt x="3721055" y="-35986"/>
                  <a:pt x="4322685" y="7744"/>
                  <a:pt x="4617113" y="0"/>
                </a:cubicBezTo>
                <a:cubicBezTo>
                  <a:pt x="4716621" y="2657"/>
                  <a:pt x="4831866" y="92993"/>
                  <a:pt x="4823561" y="206448"/>
                </a:cubicBezTo>
                <a:cubicBezTo>
                  <a:pt x="4835472" y="404016"/>
                  <a:pt x="4780011" y="676252"/>
                  <a:pt x="4823561" y="906138"/>
                </a:cubicBezTo>
                <a:cubicBezTo>
                  <a:pt x="4867111" y="1136024"/>
                  <a:pt x="4757773" y="1329225"/>
                  <a:pt x="4823561" y="1605828"/>
                </a:cubicBezTo>
                <a:cubicBezTo>
                  <a:pt x="4889349" y="1882431"/>
                  <a:pt x="4783358" y="1993558"/>
                  <a:pt x="4823561" y="2242432"/>
                </a:cubicBezTo>
                <a:cubicBezTo>
                  <a:pt x="4863764" y="2491306"/>
                  <a:pt x="4817734" y="2593824"/>
                  <a:pt x="4823561" y="2752861"/>
                </a:cubicBezTo>
                <a:cubicBezTo>
                  <a:pt x="4829388" y="2911898"/>
                  <a:pt x="4796488" y="3005016"/>
                  <a:pt x="4823561" y="3137118"/>
                </a:cubicBezTo>
                <a:cubicBezTo>
                  <a:pt x="4850634" y="3269220"/>
                  <a:pt x="4806526" y="3539926"/>
                  <a:pt x="4823561" y="3647547"/>
                </a:cubicBezTo>
                <a:cubicBezTo>
                  <a:pt x="4840596" y="3755168"/>
                  <a:pt x="4817301" y="4009258"/>
                  <a:pt x="4823561" y="4157977"/>
                </a:cubicBezTo>
                <a:cubicBezTo>
                  <a:pt x="4829821" y="4306696"/>
                  <a:pt x="4786282" y="4535102"/>
                  <a:pt x="4823561" y="4794580"/>
                </a:cubicBezTo>
                <a:cubicBezTo>
                  <a:pt x="4860840" y="5054058"/>
                  <a:pt x="4793832" y="5099587"/>
                  <a:pt x="4823561" y="5178836"/>
                </a:cubicBezTo>
                <a:cubicBezTo>
                  <a:pt x="4853290" y="5258085"/>
                  <a:pt x="4823494" y="5446296"/>
                  <a:pt x="4823561" y="5563093"/>
                </a:cubicBezTo>
                <a:cubicBezTo>
                  <a:pt x="4823628" y="5679890"/>
                  <a:pt x="4800093" y="5905144"/>
                  <a:pt x="4823561" y="6010435"/>
                </a:cubicBezTo>
                <a:cubicBezTo>
                  <a:pt x="4847029" y="6115726"/>
                  <a:pt x="4816158" y="6313554"/>
                  <a:pt x="4823561" y="6515130"/>
                </a:cubicBezTo>
                <a:cubicBezTo>
                  <a:pt x="4851116" y="6645631"/>
                  <a:pt x="4726199" y="6753395"/>
                  <a:pt x="4617113" y="6721578"/>
                </a:cubicBezTo>
                <a:cubicBezTo>
                  <a:pt x="4468141" y="6767173"/>
                  <a:pt x="4233251" y="6712396"/>
                  <a:pt x="4065780" y="6721578"/>
                </a:cubicBezTo>
                <a:cubicBezTo>
                  <a:pt x="3898309" y="6730760"/>
                  <a:pt x="3730242" y="6707513"/>
                  <a:pt x="3426233" y="6721578"/>
                </a:cubicBezTo>
                <a:cubicBezTo>
                  <a:pt x="3122224" y="6735643"/>
                  <a:pt x="3002495" y="6669128"/>
                  <a:pt x="2830794" y="6721578"/>
                </a:cubicBezTo>
                <a:cubicBezTo>
                  <a:pt x="2659093" y="6774028"/>
                  <a:pt x="2604337" y="6684808"/>
                  <a:pt x="2411781" y="6721578"/>
                </a:cubicBezTo>
                <a:cubicBezTo>
                  <a:pt x="2219225" y="6758348"/>
                  <a:pt x="2046481" y="6680041"/>
                  <a:pt x="1772234" y="6721578"/>
                </a:cubicBezTo>
                <a:cubicBezTo>
                  <a:pt x="1497987" y="6763115"/>
                  <a:pt x="1469666" y="6694627"/>
                  <a:pt x="1265008" y="6721578"/>
                </a:cubicBezTo>
                <a:cubicBezTo>
                  <a:pt x="1060350" y="6748529"/>
                  <a:pt x="954040" y="6695120"/>
                  <a:pt x="713674" y="6721578"/>
                </a:cubicBezTo>
                <a:cubicBezTo>
                  <a:pt x="473308" y="6748036"/>
                  <a:pt x="402428" y="6714251"/>
                  <a:pt x="206448" y="6721578"/>
                </a:cubicBezTo>
                <a:cubicBezTo>
                  <a:pt x="68633" y="6710779"/>
                  <a:pt x="-5290" y="6607059"/>
                  <a:pt x="0" y="6515130"/>
                </a:cubicBezTo>
                <a:cubicBezTo>
                  <a:pt x="-26771" y="6268576"/>
                  <a:pt x="4783" y="6186515"/>
                  <a:pt x="0" y="6004700"/>
                </a:cubicBezTo>
                <a:cubicBezTo>
                  <a:pt x="-4783" y="5822885"/>
                  <a:pt x="44495" y="5588690"/>
                  <a:pt x="0" y="5431184"/>
                </a:cubicBezTo>
                <a:cubicBezTo>
                  <a:pt x="-44495" y="5273678"/>
                  <a:pt x="38956" y="5068555"/>
                  <a:pt x="0" y="4857667"/>
                </a:cubicBezTo>
                <a:cubicBezTo>
                  <a:pt x="-38956" y="4646779"/>
                  <a:pt x="38123" y="4616586"/>
                  <a:pt x="0" y="4473411"/>
                </a:cubicBezTo>
                <a:cubicBezTo>
                  <a:pt x="-38123" y="4330236"/>
                  <a:pt x="56603" y="4087317"/>
                  <a:pt x="0" y="3836808"/>
                </a:cubicBezTo>
                <a:cubicBezTo>
                  <a:pt x="-56603" y="3586299"/>
                  <a:pt x="2110" y="3386882"/>
                  <a:pt x="0" y="3263291"/>
                </a:cubicBezTo>
                <a:cubicBezTo>
                  <a:pt x="-2110" y="3139700"/>
                  <a:pt x="60185" y="2844668"/>
                  <a:pt x="0" y="2689775"/>
                </a:cubicBezTo>
                <a:cubicBezTo>
                  <a:pt x="-60185" y="2534882"/>
                  <a:pt x="30032" y="2337227"/>
                  <a:pt x="0" y="2179345"/>
                </a:cubicBezTo>
                <a:cubicBezTo>
                  <a:pt x="-30032" y="2021463"/>
                  <a:pt x="24666" y="1776561"/>
                  <a:pt x="0" y="1479655"/>
                </a:cubicBezTo>
                <a:cubicBezTo>
                  <a:pt x="-24666" y="1182749"/>
                  <a:pt x="42856" y="1262875"/>
                  <a:pt x="0" y="1095399"/>
                </a:cubicBezTo>
                <a:cubicBezTo>
                  <a:pt x="-42856" y="927923"/>
                  <a:pt x="26657" y="592150"/>
                  <a:pt x="0" y="206448"/>
                </a:cubicBezTo>
                <a:close/>
              </a:path>
            </a:pathLst>
          </a:custGeom>
          <a:noFill/>
          <a:ln>
            <a:extLst>
              <a:ext uri="{C807C97D-BFC1-408E-A445-0C87EB9F89A2}">
                <ask:lineSketchStyleProps xmlns:ask="http://schemas.microsoft.com/office/drawing/2018/sketchyshapes" sd="1214464239">
                  <ask:type>
                    <ask:lineSketchScribble/>
                  </ask:type>
                </ask:lineSketchStyleProps>
              </a:ext>
            </a:extLst>
          </a:ln>
          <a:effectLst>
            <a:outerShdw blurRad="63500" sx="102000" sy="102000" algn="ctr" rotWithShape="0">
              <a:prstClr val="black">
                <a:alpha val="40000"/>
              </a:prstClr>
            </a:outerShdw>
          </a:effectLst>
        </p:spPr>
      </p:pic>
      <p:sp>
        <p:nvSpPr>
          <p:cNvPr id="12" name="Metin kutusu 11">
            <a:extLst>
              <a:ext uri="{FF2B5EF4-FFF2-40B4-BE49-F238E27FC236}">
                <a16:creationId xmlns:a16="http://schemas.microsoft.com/office/drawing/2014/main" id="{9FF10042-EB86-D735-BC39-59DC735A686A}"/>
              </a:ext>
            </a:extLst>
          </p:cNvPr>
          <p:cNvSpPr txBox="1"/>
          <p:nvPr/>
        </p:nvSpPr>
        <p:spPr>
          <a:xfrm>
            <a:off x="685800" y="1843907"/>
            <a:ext cx="6164653" cy="4158539"/>
          </a:xfrm>
          <a:prstGeom prst="rect">
            <a:avLst/>
          </a:prstGeom>
        </p:spPr>
        <p:txBody>
          <a:bodyPr vert="horz" lIns="91440" tIns="45720" rIns="91440" bIns="45720" rtlCol="0" anchor="t">
            <a:normAutofit/>
          </a:bodyPr>
          <a:lstStyle/>
          <a:p>
            <a:pPr>
              <a:lnSpc>
                <a:spcPct val="90000"/>
              </a:lnSpc>
              <a:spcAft>
                <a:spcPts val="1000"/>
              </a:spcAft>
              <a:buClr>
                <a:schemeClr val="tx1"/>
              </a:buClr>
              <a:buSzPct val="100000"/>
            </a:pPr>
            <a:r>
              <a:rPr lang="en-US" kern="1200" cap="none" dirty="0">
                <a:effectLst/>
                <a:latin typeface="+mn-lt"/>
                <a:ea typeface="+mn-ea"/>
                <a:cs typeface="+mn-cs"/>
              </a:rPr>
              <a:t>Use the Singleton pattern when a class in your program should have just a single instance available to all clients</a:t>
            </a:r>
            <a:r>
              <a:rPr lang="tr-TR" kern="1200" cap="none" dirty="0">
                <a:effectLst/>
                <a:latin typeface="+mn-lt"/>
                <a:ea typeface="+mn-ea"/>
                <a:cs typeface="+mn-cs"/>
              </a:rPr>
              <a:t>.</a:t>
            </a:r>
          </a:p>
          <a:p>
            <a:pPr>
              <a:lnSpc>
                <a:spcPct val="90000"/>
              </a:lnSpc>
              <a:spcAft>
                <a:spcPts val="1000"/>
              </a:spcAft>
              <a:buClr>
                <a:schemeClr val="tx1"/>
              </a:buClr>
              <a:buSzPct val="100000"/>
            </a:pPr>
            <a:endParaRPr lang="tr-TR" kern="1200" cap="none" dirty="0">
              <a:effectLst/>
              <a:latin typeface="+mn-lt"/>
              <a:ea typeface="+mn-ea"/>
              <a:cs typeface="+mn-cs"/>
            </a:endParaRPr>
          </a:p>
          <a:p>
            <a:pPr>
              <a:lnSpc>
                <a:spcPct val="90000"/>
              </a:lnSpc>
              <a:spcAft>
                <a:spcPts val="1000"/>
              </a:spcAft>
              <a:buClr>
                <a:schemeClr val="tx1"/>
              </a:buClr>
              <a:buSzPct val="100000"/>
            </a:pPr>
            <a:r>
              <a:rPr lang="tr-TR" kern="1200" cap="none" dirty="0" err="1">
                <a:effectLst/>
                <a:latin typeface="+mn-lt"/>
                <a:ea typeface="+mn-ea"/>
                <a:cs typeface="+mn-cs"/>
              </a:rPr>
              <a:t>For</a:t>
            </a:r>
            <a:r>
              <a:rPr lang="tr-TR" kern="1200" cap="none" dirty="0">
                <a:effectLst/>
                <a:latin typeface="+mn-lt"/>
                <a:ea typeface="+mn-ea"/>
                <a:cs typeface="+mn-cs"/>
              </a:rPr>
              <a:t> </a:t>
            </a:r>
            <a:r>
              <a:rPr lang="tr-TR" kern="1200" cap="none" dirty="0" err="1">
                <a:effectLst/>
                <a:latin typeface="+mn-lt"/>
                <a:ea typeface="+mn-ea"/>
                <a:cs typeface="+mn-cs"/>
              </a:rPr>
              <a:t>example</a:t>
            </a:r>
            <a:r>
              <a:rPr lang="tr-TR" kern="1200" cap="none" dirty="0">
                <a:effectLst/>
                <a:latin typeface="+mn-lt"/>
                <a:ea typeface="+mn-ea"/>
                <a:cs typeface="+mn-cs"/>
              </a:rPr>
              <a:t>, in a </a:t>
            </a:r>
            <a:r>
              <a:rPr lang="tr-TR" kern="1200" cap="none" dirty="0" err="1">
                <a:effectLst/>
                <a:latin typeface="+mn-lt"/>
                <a:ea typeface="+mn-ea"/>
                <a:cs typeface="+mn-cs"/>
              </a:rPr>
              <a:t>game</a:t>
            </a:r>
            <a:r>
              <a:rPr lang="tr-TR" kern="1200" cap="none" dirty="0">
                <a:effectLst/>
                <a:latin typeface="+mn-lt"/>
                <a:ea typeface="+mn-ea"/>
                <a:cs typeface="+mn-cs"/>
              </a:rPr>
              <a:t>, </a:t>
            </a:r>
            <a:r>
              <a:rPr lang="tr-TR" kern="1200" cap="none" dirty="0" err="1">
                <a:effectLst/>
                <a:latin typeface="+mn-lt"/>
                <a:ea typeface="+mn-ea"/>
                <a:cs typeface="+mn-cs"/>
              </a:rPr>
              <a:t>you</a:t>
            </a:r>
            <a:r>
              <a:rPr lang="tr-TR" kern="1200" cap="none" dirty="0">
                <a:effectLst/>
                <a:latin typeface="+mn-lt"/>
                <a:ea typeface="+mn-ea"/>
                <a:cs typeface="+mn-cs"/>
              </a:rPr>
              <a:t> </a:t>
            </a:r>
            <a:r>
              <a:rPr lang="tr-TR" kern="1200" cap="none" dirty="0" err="1">
                <a:effectLst/>
                <a:latin typeface="+mn-lt"/>
                <a:ea typeface="+mn-ea"/>
                <a:cs typeface="+mn-cs"/>
              </a:rPr>
              <a:t>may</a:t>
            </a:r>
            <a:r>
              <a:rPr lang="tr-TR" kern="1200" cap="none" dirty="0">
                <a:effectLst/>
                <a:latin typeface="+mn-lt"/>
                <a:ea typeface="+mn-ea"/>
                <a:cs typeface="+mn-cs"/>
              </a:rPr>
              <a:t> </a:t>
            </a:r>
            <a:r>
              <a:rPr lang="tr-TR" kern="1200" cap="none" dirty="0" err="1">
                <a:effectLst/>
                <a:latin typeface="+mn-lt"/>
                <a:ea typeface="+mn-ea"/>
                <a:cs typeface="+mn-cs"/>
              </a:rPr>
              <a:t>have</a:t>
            </a:r>
            <a:r>
              <a:rPr lang="tr-TR" kern="1200" cap="none" dirty="0">
                <a:effectLst/>
                <a:latin typeface="+mn-lt"/>
                <a:ea typeface="+mn-ea"/>
                <a:cs typeface="+mn-cs"/>
              </a:rPr>
              <a:t> a </a:t>
            </a:r>
            <a:r>
              <a:rPr lang="tr-TR" kern="1200" cap="none" dirty="0" err="1">
                <a:effectLst/>
                <a:latin typeface="+mn-lt"/>
                <a:ea typeface="+mn-ea"/>
                <a:cs typeface="+mn-cs"/>
              </a:rPr>
              <a:t>GameManager</a:t>
            </a:r>
            <a:r>
              <a:rPr lang="tr-TR" kern="1200" cap="none" dirty="0">
                <a:effectLst/>
                <a:latin typeface="+mn-lt"/>
                <a:ea typeface="+mn-ea"/>
                <a:cs typeface="+mn-cs"/>
              </a:rPr>
              <a:t> </a:t>
            </a:r>
            <a:r>
              <a:rPr lang="tr-TR" kern="1200" cap="none" dirty="0" err="1">
                <a:effectLst/>
                <a:latin typeface="+mn-lt"/>
                <a:ea typeface="+mn-ea"/>
                <a:cs typeface="+mn-cs"/>
              </a:rPr>
              <a:t>class</a:t>
            </a:r>
            <a:r>
              <a:rPr lang="tr-TR" kern="1200" cap="none" dirty="0">
                <a:effectLst/>
                <a:latin typeface="+mn-lt"/>
                <a:ea typeface="+mn-ea"/>
                <a:cs typeface="+mn-cs"/>
              </a:rPr>
              <a:t> </a:t>
            </a:r>
            <a:r>
              <a:rPr lang="tr-TR" kern="1200" cap="none" dirty="0" err="1">
                <a:effectLst/>
                <a:latin typeface="+mn-lt"/>
                <a:ea typeface="+mn-ea"/>
                <a:cs typeface="+mn-cs"/>
              </a:rPr>
              <a:t>that</a:t>
            </a:r>
            <a:r>
              <a:rPr lang="tr-TR" kern="1200" cap="none" dirty="0">
                <a:effectLst/>
                <a:latin typeface="+mn-lt"/>
                <a:ea typeface="+mn-ea"/>
                <a:cs typeface="+mn-cs"/>
              </a:rPr>
              <a:t> </a:t>
            </a:r>
            <a:r>
              <a:rPr lang="tr-TR" kern="1200" cap="none" dirty="0" err="1">
                <a:effectLst/>
                <a:latin typeface="+mn-lt"/>
                <a:ea typeface="+mn-ea"/>
                <a:cs typeface="+mn-cs"/>
              </a:rPr>
              <a:t>handles</a:t>
            </a:r>
            <a:r>
              <a:rPr lang="tr-TR" kern="1200" cap="none" dirty="0">
                <a:effectLst/>
                <a:latin typeface="+mn-lt"/>
                <a:ea typeface="+mn-ea"/>
                <a:cs typeface="+mn-cs"/>
              </a:rPr>
              <a:t> </a:t>
            </a:r>
            <a:r>
              <a:rPr lang="tr-TR" kern="1200" cap="none" dirty="0" err="1">
                <a:effectLst/>
                <a:latin typeface="+mn-lt"/>
                <a:ea typeface="+mn-ea"/>
                <a:cs typeface="+mn-cs"/>
              </a:rPr>
              <a:t>the</a:t>
            </a:r>
            <a:r>
              <a:rPr lang="tr-TR" kern="1200" cap="none" dirty="0">
                <a:effectLst/>
                <a:latin typeface="+mn-lt"/>
                <a:ea typeface="+mn-ea"/>
                <a:cs typeface="+mn-cs"/>
              </a:rPr>
              <a:t> </a:t>
            </a:r>
            <a:r>
              <a:rPr lang="tr-TR" kern="1200" cap="none" dirty="0" err="1">
                <a:effectLst/>
                <a:latin typeface="+mn-lt"/>
                <a:ea typeface="+mn-ea"/>
                <a:cs typeface="+mn-cs"/>
              </a:rPr>
              <a:t>game</a:t>
            </a:r>
            <a:r>
              <a:rPr lang="tr-TR" kern="1200" cap="none" dirty="0">
                <a:effectLst/>
                <a:latin typeface="+mn-lt"/>
                <a:ea typeface="+mn-ea"/>
                <a:cs typeface="+mn-cs"/>
              </a:rPr>
              <a:t> </a:t>
            </a:r>
            <a:r>
              <a:rPr lang="tr-TR" kern="1200" cap="none" dirty="0" err="1">
                <a:effectLst/>
                <a:latin typeface="+mn-lt"/>
                <a:ea typeface="+mn-ea"/>
                <a:cs typeface="+mn-cs"/>
              </a:rPr>
              <a:t>logic</a:t>
            </a:r>
            <a:r>
              <a:rPr lang="tr-TR" kern="1200" cap="none" dirty="0">
                <a:effectLst/>
                <a:latin typeface="+mn-lt"/>
                <a:ea typeface="+mn-ea"/>
                <a:cs typeface="+mn-cs"/>
              </a:rPr>
              <a:t>, </a:t>
            </a:r>
            <a:r>
              <a:rPr lang="tr-TR" kern="1200" cap="none" dirty="0" err="1">
                <a:effectLst/>
                <a:latin typeface="+mn-lt"/>
                <a:ea typeface="+mn-ea"/>
                <a:cs typeface="+mn-cs"/>
              </a:rPr>
              <a:t>such</a:t>
            </a:r>
            <a:r>
              <a:rPr lang="tr-TR" kern="1200" cap="none" dirty="0">
                <a:effectLst/>
                <a:latin typeface="+mn-lt"/>
                <a:ea typeface="+mn-ea"/>
                <a:cs typeface="+mn-cs"/>
              </a:rPr>
              <a:t> as </a:t>
            </a:r>
            <a:r>
              <a:rPr lang="tr-TR" kern="1200" cap="none" dirty="0" err="1">
                <a:effectLst/>
                <a:latin typeface="+mn-lt"/>
                <a:ea typeface="+mn-ea"/>
                <a:cs typeface="+mn-cs"/>
              </a:rPr>
              <a:t>loading</a:t>
            </a:r>
            <a:r>
              <a:rPr lang="tr-TR" kern="1200" cap="none" dirty="0">
                <a:effectLst/>
                <a:latin typeface="+mn-lt"/>
                <a:ea typeface="+mn-ea"/>
                <a:cs typeface="+mn-cs"/>
              </a:rPr>
              <a:t> </a:t>
            </a:r>
            <a:r>
              <a:rPr lang="tr-TR" kern="1200" cap="none" dirty="0" err="1">
                <a:effectLst/>
                <a:latin typeface="+mn-lt"/>
                <a:ea typeface="+mn-ea"/>
                <a:cs typeface="+mn-cs"/>
              </a:rPr>
              <a:t>scenes</a:t>
            </a:r>
            <a:r>
              <a:rPr lang="tr-TR" kern="1200" cap="none" dirty="0">
                <a:effectLst/>
                <a:latin typeface="+mn-lt"/>
                <a:ea typeface="+mn-ea"/>
                <a:cs typeface="+mn-cs"/>
              </a:rPr>
              <a:t>, </a:t>
            </a:r>
            <a:r>
              <a:rPr lang="tr-TR" kern="1200" cap="none" dirty="0" err="1">
                <a:effectLst/>
                <a:latin typeface="+mn-lt"/>
                <a:ea typeface="+mn-ea"/>
                <a:cs typeface="+mn-cs"/>
              </a:rPr>
              <a:t>keeping</a:t>
            </a:r>
            <a:r>
              <a:rPr lang="tr-TR" kern="1200" cap="none" dirty="0">
                <a:effectLst/>
                <a:latin typeface="+mn-lt"/>
                <a:ea typeface="+mn-ea"/>
                <a:cs typeface="+mn-cs"/>
              </a:rPr>
              <a:t> </a:t>
            </a:r>
            <a:r>
              <a:rPr lang="tr-TR" kern="1200" cap="none" dirty="0" err="1">
                <a:effectLst/>
                <a:latin typeface="+mn-lt"/>
                <a:ea typeface="+mn-ea"/>
                <a:cs typeface="+mn-cs"/>
              </a:rPr>
              <a:t>score</a:t>
            </a:r>
            <a:r>
              <a:rPr lang="tr-TR" kern="1200" cap="none" dirty="0">
                <a:effectLst/>
                <a:latin typeface="+mn-lt"/>
                <a:ea typeface="+mn-ea"/>
                <a:cs typeface="+mn-cs"/>
              </a:rPr>
              <a:t>, </a:t>
            </a:r>
            <a:r>
              <a:rPr lang="tr-TR" kern="1200" cap="none" dirty="0" err="1">
                <a:effectLst/>
                <a:latin typeface="+mn-lt"/>
                <a:ea typeface="+mn-ea"/>
                <a:cs typeface="+mn-cs"/>
              </a:rPr>
              <a:t>spawning</a:t>
            </a:r>
            <a:r>
              <a:rPr lang="tr-TR" kern="1200" cap="none" dirty="0">
                <a:effectLst/>
                <a:latin typeface="+mn-lt"/>
                <a:ea typeface="+mn-ea"/>
                <a:cs typeface="+mn-cs"/>
              </a:rPr>
              <a:t> </a:t>
            </a:r>
            <a:r>
              <a:rPr lang="tr-TR" kern="1200" cap="none" dirty="0" err="1">
                <a:effectLst/>
                <a:latin typeface="+mn-lt"/>
                <a:ea typeface="+mn-ea"/>
                <a:cs typeface="+mn-cs"/>
              </a:rPr>
              <a:t>enemies</a:t>
            </a:r>
            <a:r>
              <a:rPr lang="tr-TR" kern="1200" cap="none" dirty="0">
                <a:effectLst/>
                <a:latin typeface="+mn-lt"/>
                <a:ea typeface="+mn-ea"/>
                <a:cs typeface="+mn-cs"/>
              </a:rPr>
              <a:t>, </a:t>
            </a:r>
            <a:r>
              <a:rPr lang="tr-TR" kern="1200" cap="none" dirty="0" err="1">
                <a:effectLst/>
                <a:latin typeface="+mn-lt"/>
                <a:ea typeface="+mn-ea"/>
                <a:cs typeface="+mn-cs"/>
              </a:rPr>
              <a:t>etc</a:t>
            </a:r>
            <a:r>
              <a:rPr lang="tr-TR" kern="1200" cap="none" dirty="0">
                <a:effectLst/>
                <a:latin typeface="+mn-lt"/>
                <a:ea typeface="+mn-ea"/>
                <a:cs typeface="+mn-cs"/>
              </a:rPr>
              <a:t>. </a:t>
            </a:r>
            <a:r>
              <a:rPr lang="tr-TR" kern="1200" cap="none" dirty="0" err="1">
                <a:effectLst/>
                <a:latin typeface="+mn-lt"/>
                <a:ea typeface="+mn-ea"/>
                <a:cs typeface="+mn-cs"/>
              </a:rPr>
              <a:t>You</a:t>
            </a:r>
            <a:r>
              <a:rPr lang="tr-TR" kern="1200" cap="none" dirty="0">
                <a:effectLst/>
                <a:latin typeface="+mn-lt"/>
                <a:ea typeface="+mn-ea"/>
                <a:cs typeface="+mn-cs"/>
              </a:rPr>
              <a:t> </a:t>
            </a:r>
            <a:r>
              <a:rPr lang="tr-TR" kern="1200" cap="none" dirty="0" err="1">
                <a:effectLst/>
                <a:latin typeface="+mn-lt"/>
                <a:ea typeface="+mn-ea"/>
                <a:cs typeface="+mn-cs"/>
              </a:rPr>
              <a:t>want</a:t>
            </a:r>
            <a:r>
              <a:rPr lang="tr-TR" kern="1200" cap="none" dirty="0">
                <a:effectLst/>
                <a:latin typeface="+mn-lt"/>
                <a:ea typeface="+mn-ea"/>
                <a:cs typeface="+mn-cs"/>
              </a:rPr>
              <a:t> </a:t>
            </a:r>
            <a:r>
              <a:rPr lang="tr-TR" kern="1200" cap="none" dirty="0" err="1">
                <a:effectLst/>
                <a:latin typeface="+mn-lt"/>
                <a:ea typeface="+mn-ea"/>
                <a:cs typeface="+mn-cs"/>
              </a:rPr>
              <a:t>to</a:t>
            </a:r>
            <a:r>
              <a:rPr lang="tr-TR" kern="1200" cap="none" dirty="0">
                <a:effectLst/>
                <a:latin typeface="+mn-lt"/>
                <a:ea typeface="+mn-ea"/>
                <a:cs typeface="+mn-cs"/>
              </a:rPr>
              <a:t> </a:t>
            </a:r>
            <a:r>
              <a:rPr lang="tr-TR" kern="1200" cap="none" dirty="0" err="1">
                <a:effectLst/>
                <a:latin typeface="+mn-lt"/>
                <a:ea typeface="+mn-ea"/>
                <a:cs typeface="+mn-cs"/>
              </a:rPr>
              <a:t>make</a:t>
            </a:r>
            <a:r>
              <a:rPr lang="tr-TR" kern="1200" cap="none" dirty="0">
                <a:effectLst/>
                <a:latin typeface="+mn-lt"/>
                <a:ea typeface="+mn-ea"/>
                <a:cs typeface="+mn-cs"/>
              </a:rPr>
              <a:t> sure </a:t>
            </a:r>
            <a:r>
              <a:rPr lang="tr-TR" kern="1200" cap="none" dirty="0" err="1">
                <a:effectLst/>
                <a:latin typeface="+mn-lt"/>
                <a:ea typeface="+mn-ea"/>
                <a:cs typeface="+mn-cs"/>
              </a:rPr>
              <a:t>that</a:t>
            </a:r>
            <a:r>
              <a:rPr lang="tr-TR" kern="1200" cap="none" dirty="0">
                <a:effectLst/>
                <a:latin typeface="+mn-lt"/>
                <a:ea typeface="+mn-ea"/>
                <a:cs typeface="+mn-cs"/>
              </a:rPr>
              <a:t> </a:t>
            </a:r>
            <a:r>
              <a:rPr lang="tr-TR" kern="1200" cap="none" dirty="0" err="1">
                <a:effectLst/>
                <a:latin typeface="+mn-lt"/>
                <a:ea typeface="+mn-ea"/>
                <a:cs typeface="+mn-cs"/>
              </a:rPr>
              <a:t>there</a:t>
            </a:r>
            <a:r>
              <a:rPr lang="tr-TR" kern="1200" cap="none" dirty="0">
                <a:effectLst/>
                <a:latin typeface="+mn-lt"/>
                <a:ea typeface="+mn-ea"/>
                <a:cs typeface="+mn-cs"/>
              </a:rPr>
              <a:t> is </a:t>
            </a:r>
            <a:r>
              <a:rPr lang="tr-TR" kern="1200" cap="none" dirty="0" err="1">
                <a:effectLst/>
                <a:latin typeface="+mn-lt"/>
                <a:ea typeface="+mn-ea"/>
                <a:cs typeface="+mn-cs"/>
              </a:rPr>
              <a:t>only</a:t>
            </a:r>
            <a:r>
              <a:rPr lang="tr-TR" kern="1200" cap="none" dirty="0">
                <a:effectLst/>
                <a:latin typeface="+mn-lt"/>
                <a:ea typeface="+mn-ea"/>
                <a:cs typeface="+mn-cs"/>
              </a:rPr>
              <a:t> </a:t>
            </a:r>
            <a:r>
              <a:rPr lang="tr-TR" kern="1200" cap="none" dirty="0" err="1">
                <a:effectLst/>
                <a:latin typeface="+mn-lt"/>
                <a:ea typeface="+mn-ea"/>
                <a:cs typeface="+mn-cs"/>
              </a:rPr>
              <a:t>one</a:t>
            </a:r>
            <a:r>
              <a:rPr lang="tr-TR" kern="1200" cap="none" dirty="0">
                <a:effectLst/>
                <a:latin typeface="+mn-lt"/>
                <a:ea typeface="+mn-ea"/>
                <a:cs typeface="+mn-cs"/>
              </a:rPr>
              <a:t> </a:t>
            </a:r>
            <a:r>
              <a:rPr lang="tr-TR" kern="1200" cap="none" dirty="0" err="1">
                <a:effectLst/>
                <a:latin typeface="+mn-lt"/>
                <a:ea typeface="+mn-ea"/>
                <a:cs typeface="+mn-cs"/>
              </a:rPr>
              <a:t>GameManager</a:t>
            </a:r>
            <a:r>
              <a:rPr lang="tr-TR" kern="1200" cap="none" dirty="0">
                <a:effectLst/>
                <a:latin typeface="+mn-lt"/>
                <a:ea typeface="+mn-ea"/>
                <a:cs typeface="+mn-cs"/>
              </a:rPr>
              <a:t> </a:t>
            </a:r>
            <a:r>
              <a:rPr lang="tr-TR" kern="1200" cap="none" dirty="0" err="1">
                <a:effectLst/>
                <a:latin typeface="+mn-lt"/>
                <a:ea typeface="+mn-ea"/>
                <a:cs typeface="+mn-cs"/>
              </a:rPr>
              <a:t>object</a:t>
            </a:r>
            <a:r>
              <a:rPr lang="tr-TR" kern="1200" cap="none" dirty="0">
                <a:effectLst/>
                <a:latin typeface="+mn-lt"/>
                <a:ea typeface="+mn-ea"/>
                <a:cs typeface="+mn-cs"/>
              </a:rPr>
              <a:t> in </a:t>
            </a:r>
            <a:r>
              <a:rPr lang="tr-TR" kern="1200" cap="none" dirty="0" err="1">
                <a:effectLst/>
                <a:latin typeface="+mn-lt"/>
                <a:ea typeface="+mn-ea"/>
                <a:cs typeface="+mn-cs"/>
              </a:rPr>
              <a:t>the</a:t>
            </a:r>
            <a:r>
              <a:rPr lang="tr-TR" kern="1200" cap="none" dirty="0">
                <a:effectLst/>
                <a:latin typeface="+mn-lt"/>
                <a:ea typeface="+mn-ea"/>
                <a:cs typeface="+mn-cs"/>
              </a:rPr>
              <a:t> </a:t>
            </a:r>
            <a:r>
              <a:rPr lang="tr-TR" kern="1200" cap="none" dirty="0" err="1">
                <a:effectLst/>
                <a:latin typeface="+mn-lt"/>
                <a:ea typeface="+mn-ea"/>
                <a:cs typeface="+mn-cs"/>
              </a:rPr>
              <a:t>game</a:t>
            </a:r>
            <a:r>
              <a:rPr lang="tr-TR" kern="1200" cap="none" dirty="0">
                <a:effectLst/>
                <a:latin typeface="+mn-lt"/>
                <a:ea typeface="+mn-ea"/>
                <a:cs typeface="+mn-cs"/>
              </a:rPr>
              <a:t>, </a:t>
            </a:r>
            <a:r>
              <a:rPr lang="tr-TR" kern="1200" cap="none" dirty="0" err="1">
                <a:effectLst/>
                <a:latin typeface="+mn-lt"/>
                <a:ea typeface="+mn-ea"/>
                <a:cs typeface="+mn-cs"/>
              </a:rPr>
              <a:t>and</a:t>
            </a:r>
            <a:r>
              <a:rPr lang="tr-TR" kern="1200" cap="none" dirty="0">
                <a:effectLst/>
                <a:latin typeface="+mn-lt"/>
                <a:ea typeface="+mn-ea"/>
                <a:cs typeface="+mn-cs"/>
              </a:rPr>
              <a:t> </a:t>
            </a:r>
            <a:r>
              <a:rPr lang="tr-TR" kern="1200" cap="none" dirty="0" err="1">
                <a:effectLst/>
                <a:latin typeface="+mn-lt"/>
                <a:ea typeface="+mn-ea"/>
                <a:cs typeface="+mn-cs"/>
              </a:rPr>
              <a:t>that</a:t>
            </a:r>
            <a:r>
              <a:rPr lang="tr-TR" kern="1200" cap="none" dirty="0">
                <a:effectLst/>
                <a:latin typeface="+mn-lt"/>
                <a:ea typeface="+mn-ea"/>
                <a:cs typeface="+mn-cs"/>
              </a:rPr>
              <a:t> </a:t>
            </a:r>
            <a:r>
              <a:rPr lang="tr-TR" kern="1200" cap="none" dirty="0" err="1">
                <a:effectLst/>
                <a:latin typeface="+mn-lt"/>
                <a:ea typeface="+mn-ea"/>
                <a:cs typeface="+mn-cs"/>
              </a:rPr>
              <a:t>you</a:t>
            </a:r>
            <a:r>
              <a:rPr lang="tr-TR" kern="1200" cap="none" dirty="0">
                <a:effectLst/>
                <a:latin typeface="+mn-lt"/>
                <a:ea typeface="+mn-ea"/>
                <a:cs typeface="+mn-cs"/>
              </a:rPr>
              <a:t> can </a:t>
            </a:r>
            <a:r>
              <a:rPr lang="tr-TR" kern="1200" cap="none" dirty="0" err="1">
                <a:effectLst/>
                <a:latin typeface="+mn-lt"/>
                <a:ea typeface="+mn-ea"/>
                <a:cs typeface="+mn-cs"/>
              </a:rPr>
              <a:t>access</a:t>
            </a:r>
            <a:r>
              <a:rPr lang="tr-TR" kern="1200" cap="none" dirty="0">
                <a:effectLst/>
                <a:latin typeface="+mn-lt"/>
                <a:ea typeface="+mn-ea"/>
                <a:cs typeface="+mn-cs"/>
              </a:rPr>
              <a:t> it </a:t>
            </a:r>
            <a:r>
              <a:rPr lang="tr-TR" kern="1200" cap="none" dirty="0" err="1">
                <a:effectLst/>
                <a:latin typeface="+mn-lt"/>
                <a:ea typeface="+mn-ea"/>
                <a:cs typeface="+mn-cs"/>
              </a:rPr>
              <a:t>from</a:t>
            </a:r>
            <a:r>
              <a:rPr lang="tr-TR" kern="1200" cap="none" dirty="0">
                <a:effectLst/>
                <a:latin typeface="+mn-lt"/>
                <a:ea typeface="+mn-ea"/>
                <a:cs typeface="+mn-cs"/>
              </a:rPr>
              <a:t> </a:t>
            </a:r>
            <a:r>
              <a:rPr lang="tr-TR" kern="1200" cap="none" dirty="0" err="1">
                <a:effectLst/>
                <a:latin typeface="+mn-lt"/>
                <a:ea typeface="+mn-ea"/>
                <a:cs typeface="+mn-cs"/>
              </a:rPr>
              <a:t>anywhere</a:t>
            </a:r>
            <a:r>
              <a:rPr lang="tr-TR" kern="1200" cap="none" dirty="0">
                <a:effectLst/>
                <a:latin typeface="+mn-lt"/>
                <a:ea typeface="+mn-ea"/>
                <a:cs typeface="+mn-cs"/>
              </a:rPr>
              <a:t>.</a:t>
            </a:r>
          </a:p>
          <a:p>
            <a:pPr>
              <a:lnSpc>
                <a:spcPct val="90000"/>
              </a:lnSpc>
              <a:spcAft>
                <a:spcPts val="1000"/>
              </a:spcAft>
              <a:buClr>
                <a:schemeClr val="tx1"/>
              </a:buClr>
              <a:buSzPct val="100000"/>
            </a:pPr>
            <a:endParaRPr lang="tr-TR" kern="1200" cap="none" dirty="0">
              <a:effectLst/>
              <a:latin typeface="+mn-lt"/>
              <a:ea typeface="+mn-ea"/>
              <a:cs typeface="+mn-cs"/>
            </a:endParaRPr>
          </a:p>
          <a:p>
            <a:pPr>
              <a:lnSpc>
                <a:spcPct val="90000"/>
              </a:lnSpc>
              <a:spcAft>
                <a:spcPts val="1000"/>
              </a:spcAft>
              <a:buClr>
                <a:schemeClr val="tx1"/>
              </a:buClr>
              <a:buSzPct val="100000"/>
            </a:pPr>
            <a:r>
              <a:rPr lang="tr-TR" kern="1200" cap="none" dirty="0" err="1">
                <a:effectLst/>
                <a:latin typeface="+mn-lt"/>
                <a:ea typeface="+mn-ea"/>
                <a:cs typeface="+mn-cs"/>
              </a:rPr>
              <a:t>To</a:t>
            </a:r>
            <a:r>
              <a:rPr lang="tr-TR" kern="1200" cap="none" dirty="0">
                <a:effectLst/>
                <a:latin typeface="+mn-lt"/>
                <a:ea typeface="+mn-ea"/>
                <a:cs typeface="+mn-cs"/>
              </a:rPr>
              <a:t> </a:t>
            </a:r>
            <a:r>
              <a:rPr lang="tr-TR" kern="1200" cap="none" dirty="0" err="1">
                <a:effectLst/>
                <a:latin typeface="+mn-lt"/>
                <a:ea typeface="+mn-ea"/>
                <a:cs typeface="+mn-cs"/>
              </a:rPr>
              <a:t>implement</a:t>
            </a:r>
            <a:r>
              <a:rPr lang="tr-TR" kern="1200" cap="none" dirty="0">
                <a:effectLst/>
                <a:latin typeface="+mn-lt"/>
                <a:ea typeface="+mn-ea"/>
                <a:cs typeface="+mn-cs"/>
              </a:rPr>
              <a:t> </a:t>
            </a:r>
            <a:r>
              <a:rPr lang="tr-TR" kern="1200" cap="none" dirty="0" err="1">
                <a:effectLst/>
                <a:latin typeface="+mn-lt"/>
                <a:ea typeface="+mn-ea"/>
                <a:cs typeface="+mn-cs"/>
              </a:rPr>
              <a:t>the</a:t>
            </a:r>
            <a:r>
              <a:rPr lang="tr-TR" kern="1200" cap="none" dirty="0">
                <a:effectLst/>
                <a:latin typeface="+mn-lt"/>
                <a:ea typeface="+mn-ea"/>
                <a:cs typeface="+mn-cs"/>
              </a:rPr>
              <a:t> </a:t>
            </a:r>
            <a:r>
              <a:rPr lang="tr-TR" kern="1200" cap="none" dirty="0" err="1">
                <a:effectLst/>
                <a:latin typeface="+mn-lt"/>
                <a:ea typeface="+mn-ea"/>
                <a:cs typeface="+mn-cs"/>
              </a:rPr>
              <a:t>singleton</a:t>
            </a:r>
            <a:r>
              <a:rPr lang="tr-TR" kern="1200" cap="none" dirty="0">
                <a:effectLst/>
                <a:latin typeface="+mn-lt"/>
                <a:ea typeface="+mn-ea"/>
                <a:cs typeface="+mn-cs"/>
              </a:rPr>
              <a:t> </a:t>
            </a:r>
            <a:r>
              <a:rPr lang="tr-TR" kern="1200" cap="none" dirty="0" err="1">
                <a:effectLst/>
                <a:latin typeface="+mn-lt"/>
                <a:ea typeface="+mn-ea"/>
                <a:cs typeface="+mn-cs"/>
              </a:rPr>
              <a:t>pattern</a:t>
            </a:r>
            <a:r>
              <a:rPr lang="tr-TR" kern="1200" cap="none" dirty="0">
                <a:effectLst/>
                <a:latin typeface="+mn-lt"/>
                <a:ea typeface="+mn-ea"/>
                <a:cs typeface="+mn-cs"/>
              </a:rPr>
              <a:t> in C#, </a:t>
            </a:r>
            <a:r>
              <a:rPr lang="tr-TR" kern="1200" cap="none" dirty="0" err="1">
                <a:effectLst/>
                <a:latin typeface="+mn-lt"/>
                <a:ea typeface="+mn-ea"/>
                <a:cs typeface="+mn-cs"/>
              </a:rPr>
              <a:t>you</a:t>
            </a:r>
            <a:r>
              <a:rPr lang="tr-TR" kern="1200" cap="none" dirty="0">
                <a:effectLst/>
                <a:latin typeface="+mn-lt"/>
                <a:ea typeface="+mn-ea"/>
                <a:cs typeface="+mn-cs"/>
              </a:rPr>
              <a:t> can </a:t>
            </a:r>
            <a:r>
              <a:rPr lang="tr-TR" kern="1200" cap="none" dirty="0" err="1">
                <a:effectLst/>
                <a:latin typeface="+mn-lt"/>
                <a:ea typeface="+mn-ea"/>
                <a:cs typeface="+mn-cs"/>
              </a:rPr>
              <a:t>use</a:t>
            </a:r>
            <a:r>
              <a:rPr lang="tr-TR" kern="1200" cap="none" dirty="0">
                <a:effectLst/>
                <a:latin typeface="+mn-lt"/>
                <a:ea typeface="+mn-ea"/>
                <a:cs typeface="+mn-cs"/>
              </a:rPr>
              <a:t> a </a:t>
            </a:r>
            <a:r>
              <a:rPr lang="tr-TR" kern="1200" cap="none" dirty="0" err="1">
                <a:effectLst/>
                <a:latin typeface="+mn-lt"/>
                <a:ea typeface="+mn-ea"/>
                <a:cs typeface="+mn-cs"/>
              </a:rPr>
              <a:t>static</a:t>
            </a:r>
            <a:r>
              <a:rPr lang="tr-TR" kern="1200" cap="none" dirty="0">
                <a:effectLst/>
                <a:latin typeface="+mn-lt"/>
                <a:ea typeface="+mn-ea"/>
                <a:cs typeface="+mn-cs"/>
              </a:rPr>
              <a:t> </a:t>
            </a:r>
            <a:r>
              <a:rPr lang="tr-TR" kern="1200" cap="none" dirty="0" err="1">
                <a:effectLst/>
                <a:latin typeface="+mn-lt"/>
                <a:ea typeface="+mn-ea"/>
                <a:cs typeface="+mn-cs"/>
              </a:rPr>
              <a:t>field</a:t>
            </a:r>
            <a:r>
              <a:rPr lang="tr-TR" kern="1200" cap="none" dirty="0">
                <a:effectLst/>
                <a:latin typeface="+mn-lt"/>
                <a:ea typeface="+mn-ea"/>
                <a:cs typeface="+mn-cs"/>
              </a:rPr>
              <a:t> </a:t>
            </a:r>
            <a:r>
              <a:rPr lang="tr-TR" kern="1200" cap="none" dirty="0" err="1">
                <a:effectLst/>
                <a:latin typeface="+mn-lt"/>
                <a:ea typeface="+mn-ea"/>
                <a:cs typeface="+mn-cs"/>
              </a:rPr>
              <a:t>to</a:t>
            </a:r>
            <a:r>
              <a:rPr lang="tr-TR" kern="1200" cap="none" dirty="0">
                <a:effectLst/>
                <a:latin typeface="+mn-lt"/>
                <a:ea typeface="+mn-ea"/>
                <a:cs typeface="+mn-cs"/>
              </a:rPr>
              <a:t> </a:t>
            </a:r>
            <a:r>
              <a:rPr lang="tr-TR" kern="1200" cap="none" dirty="0" err="1">
                <a:effectLst/>
                <a:latin typeface="+mn-lt"/>
                <a:ea typeface="+mn-ea"/>
                <a:cs typeface="+mn-cs"/>
              </a:rPr>
              <a:t>store</a:t>
            </a:r>
            <a:r>
              <a:rPr lang="tr-TR" kern="1200" cap="none" dirty="0">
                <a:effectLst/>
                <a:latin typeface="+mn-lt"/>
                <a:ea typeface="+mn-ea"/>
                <a:cs typeface="+mn-cs"/>
              </a:rPr>
              <a:t> </a:t>
            </a:r>
            <a:r>
              <a:rPr lang="tr-TR" kern="1200" cap="none" dirty="0" err="1">
                <a:effectLst/>
                <a:latin typeface="+mn-lt"/>
                <a:ea typeface="+mn-ea"/>
                <a:cs typeface="+mn-cs"/>
              </a:rPr>
              <a:t>the</a:t>
            </a:r>
            <a:r>
              <a:rPr lang="tr-TR" kern="1200" cap="none" dirty="0">
                <a:effectLst/>
                <a:latin typeface="+mn-lt"/>
                <a:ea typeface="+mn-ea"/>
                <a:cs typeface="+mn-cs"/>
              </a:rPr>
              <a:t> </a:t>
            </a:r>
            <a:r>
              <a:rPr lang="tr-TR" kern="1200" cap="none" dirty="0" err="1">
                <a:effectLst/>
                <a:latin typeface="+mn-lt"/>
                <a:ea typeface="+mn-ea"/>
                <a:cs typeface="+mn-cs"/>
              </a:rPr>
              <a:t>instance</a:t>
            </a:r>
            <a:r>
              <a:rPr lang="tr-TR" kern="1200" cap="none" dirty="0">
                <a:effectLst/>
                <a:latin typeface="+mn-lt"/>
                <a:ea typeface="+mn-ea"/>
                <a:cs typeface="+mn-cs"/>
              </a:rPr>
              <a:t> of </a:t>
            </a:r>
            <a:r>
              <a:rPr lang="tr-TR" kern="1200" cap="none" dirty="0" err="1">
                <a:effectLst/>
                <a:latin typeface="+mn-lt"/>
                <a:ea typeface="+mn-ea"/>
                <a:cs typeface="+mn-cs"/>
              </a:rPr>
              <a:t>the</a:t>
            </a:r>
            <a:r>
              <a:rPr lang="tr-TR" kern="1200" cap="none" dirty="0">
                <a:effectLst/>
                <a:latin typeface="+mn-lt"/>
                <a:ea typeface="+mn-ea"/>
                <a:cs typeface="+mn-cs"/>
              </a:rPr>
              <a:t> </a:t>
            </a:r>
            <a:r>
              <a:rPr lang="tr-TR" kern="1200" cap="none" dirty="0" err="1">
                <a:effectLst/>
                <a:latin typeface="+mn-lt"/>
                <a:ea typeface="+mn-ea"/>
                <a:cs typeface="+mn-cs"/>
              </a:rPr>
              <a:t>class</a:t>
            </a:r>
            <a:r>
              <a:rPr lang="tr-TR" kern="1200" cap="none" dirty="0">
                <a:effectLst/>
                <a:latin typeface="+mn-lt"/>
                <a:ea typeface="+mn-ea"/>
                <a:cs typeface="+mn-cs"/>
              </a:rPr>
              <a:t>, </a:t>
            </a:r>
            <a:r>
              <a:rPr lang="tr-TR" kern="1200" cap="none" dirty="0" err="1">
                <a:effectLst/>
                <a:latin typeface="+mn-lt"/>
                <a:ea typeface="+mn-ea"/>
                <a:cs typeface="+mn-cs"/>
              </a:rPr>
              <a:t>and</a:t>
            </a:r>
            <a:r>
              <a:rPr lang="tr-TR" kern="1200" cap="none" dirty="0">
                <a:effectLst/>
                <a:latin typeface="+mn-lt"/>
                <a:ea typeface="+mn-ea"/>
                <a:cs typeface="+mn-cs"/>
              </a:rPr>
              <a:t> a </a:t>
            </a:r>
            <a:r>
              <a:rPr lang="tr-TR" kern="1200" cap="none" dirty="0" err="1">
                <a:effectLst/>
                <a:latin typeface="+mn-lt"/>
                <a:ea typeface="+mn-ea"/>
                <a:cs typeface="+mn-cs"/>
              </a:rPr>
              <a:t>static</a:t>
            </a:r>
            <a:r>
              <a:rPr lang="tr-TR" kern="1200" cap="none" dirty="0">
                <a:effectLst/>
                <a:latin typeface="+mn-lt"/>
                <a:ea typeface="+mn-ea"/>
                <a:cs typeface="+mn-cs"/>
              </a:rPr>
              <a:t> </a:t>
            </a:r>
            <a:r>
              <a:rPr lang="tr-TR" kern="1200" cap="none" dirty="0" err="1">
                <a:effectLst/>
                <a:latin typeface="+mn-lt"/>
                <a:ea typeface="+mn-ea"/>
                <a:cs typeface="+mn-cs"/>
              </a:rPr>
              <a:t>property</a:t>
            </a:r>
            <a:r>
              <a:rPr lang="tr-TR" kern="1200" cap="none" dirty="0">
                <a:effectLst/>
                <a:latin typeface="+mn-lt"/>
                <a:ea typeface="+mn-ea"/>
                <a:cs typeface="+mn-cs"/>
              </a:rPr>
              <a:t> </a:t>
            </a:r>
            <a:r>
              <a:rPr lang="tr-TR" kern="1200" cap="none" dirty="0" err="1">
                <a:effectLst/>
                <a:latin typeface="+mn-lt"/>
                <a:ea typeface="+mn-ea"/>
                <a:cs typeface="+mn-cs"/>
              </a:rPr>
              <a:t>to</a:t>
            </a:r>
            <a:r>
              <a:rPr lang="tr-TR" kern="1200" cap="none" dirty="0">
                <a:effectLst/>
                <a:latin typeface="+mn-lt"/>
                <a:ea typeface="+mn-ea"/>
                <a:cs typeface="+mn-cs"/>
              </a:rPr>
              <a:t> </a:t>
            </a:r>
            <a:r>
              <a:rPr lang="tr-TR" kern="1200" cap="none" dirty="0" err="1">
                <a:effectLst/>
                <a:latin typeface="+mn-lt"/>
                <a:ea typeface="+mn-ea"/>
                <a:cs typeface="+mn-cs"/>
              </a:rPr>
              <a:t>access</a:t>
            </a:r>
            <a:r>
              <a:rPr lang="tr-TR" kern="1200" cap="none" dirty="0">
                <a:effectLst/>
                <a:latin typeface="+mn-lt"/>
                <a:ea typeface="+mn-ea"/>
                <a:cs typeface="+mn-cs"/>
              </a:rPr>
              <a:t> it. </a:t>
            </a:r>
            <a:r>
              <a:rPr lang="tr-TR" kern="1200" cap="none" dirty="0" err="1">
                <a:effectLst/>
                <a:latin typeface="+mn-lt"/>
                <a:ea typeface="+mn-ea"/>
                <a:cs typeface="+mn-cs"/>
              </a:rPr>
              <a:t>You</a:t>
            </a:r>
            <a:r>
              <a:rPr lang="tr-TR" kern="1200" cap="none" dirty="0">
                <a:effectLst/>
                <a:latin typeface="+mn-lt"/>
                <a:ea typeface="+mn-ea"/>
                <a:cs typeface="+mn-cs"/>
              </a:rPr>
              <a:t> can </a:t>
            </a:r>
            <a:r>
              <a:rPr lang="tr-TR" kern="1200" cap="none" dirty="0" err="1">
                <a:effectLst/>
                <a:latin typeface="+mn-lt"/>
                <a:ea typeface="+mn-ea"/>
                <a:cs typeface="+mn-cs"/>
              </a:rPr>
              <a:t>also</a:t>
            </a:r>
            <a:r>
              <a:rPr lang="tr-TR" kern="1200" cap="none" dirty="0">
                <a:effectLst/>
                <a:latin typeface="+mn-lt"/>
                <a:ea typeface="+mn-ea"/>
                <a:cs typeface="+mn-cs"/>
              </a:rPr>
              <a:t> </a:t>
            </a:r>
            <a:r>
              <a:rPr lang="tr-TR" kern="1200" cap="none" dirty="0" err="1">
                <a:effectLst/>
                <a:latin typeface="+mn-lt"/>
                <a:ea typeface="+mn-ea"/>
                <a:cs typeface="+mn-cs"/>
              </a:rPr>
              <a:t>use</a:t>
            </a:r>
            <a:r>
              <a:rPr lang="tr-TR" kern="1200" cap="none" dirty="0">
                <a:effectLst/>
                <a:latin typeface="+mn-lt"/>
                <a:ea typeface="+mn-ea"/>
                <a:cs typeface="+mn-cs"/>
              </a:rPr>
              <a:t> a </a:t>
            </a:r>
            <a:r>
              <a:rPr lang="tr-TR" kern="1200" cap="none" dirty="0" err="1">
                <a:effectLst/>
                <a:latin typeface="+mn-lt"/>
                <a:ea typeface="+mn-ea"/>
                <a:cs typeface="+mn-cs"/>
              </a:rPr>
              <a:t>private</a:t>
            </a:r>
            <a:r>
              <a:rPr lang="tr-TR" kern="1200" cap="none" dirty="0">
                <a:effectLst/>
                <a:latin typeface="+mn-lt"/>
                <a:ea typeface="+mn-ea"/>
                <a:cs typeface="+mn-cs"/>
              </a:rPr>
              <a:t> </a:t>
            </a:r>
            <a:r>
              <a:rPr lang="tr-TR" kern="1200" cap="none" dirty="0" err="1">
                <a:effectLst/>
                <a:latin typeface="+mn-lt"/>
                <a:ea typeface="+mn-ea"/>
                <a:cs typeface="+mn-cs"/>
              </a:rPr>
              <a:t>constructor</a:t>
            </a:r>
            <a:r>
              <a:rPr lang="tr-TR" kern="1200" cap="none" dirty="0">
                <a:effectLst/>
                <a:latin typeface="+mn-lt"/>
                <a:ea typeface="+mn-ea"/>
                <a:cs typeface="+mn-cs"/>
              </a:rPr>
              <a:t> </a:t>
            </a:r>
            <a:r>
              <a:rPr lang="tr-TR" kern="1200" cap="none" dirty="0" err="1">
                <a:effectLst/>
                <a:latin typeface="+mn-lt"/>
                <a:ea typeface="+mn-ea"/>
                <a:cs typeface="+mn-cs"/>
              </a:rPr>
              <a:t>to</a:t>
            </a:r>
            <a:r>
              <a:rPr lang="tr-TR" kern="1200" cap="none" dirty="0">
                <a:effectLst/>
                <a:latin typeface="+mn-lt"/>
                <a:ea typeface="+mn-ea"/>
                <a:cs typeface="+mn-cs"/>
              </a:rPr>
              <a:t> </a:t>
            </a:r>
            <a:r>
              <a:rPr lang="tr-TR" kern="1200" cap="none" dirty="0" err="1">
                <a:effectLst/>
                <a:latin typeface="+mn-lt"/>
                <a:ea typeface="+mn-ea"/>
                <a:cs typeface="+mn-cs"/>
              </a:rPr>
              <a:t>prevent</a:t>
            </a:r>
            <a:r>
              <a:rPr lang="tr-TR" kern="1200" cap="none" dirty="0">
                <a:effectLst/>
                <a:latin typeface="+mn-lt"/>
                <a:ea typeface="+mn-ea"/>
                <a:cs typeface="+mn-cs"/>
              </a:rPr>
              <a:t> </a:t>
            </a:r>
            <a:r>
              <a:rPr lang="tr-TR" kern="1200" cap="none" dirty="0" err="1">
                <a:effectLst/>
                <a:latin typeface="+mn-lt"/>
                <a:ea typeface="+mn-ea"/>
                <a:cs typeface="+mn-cs"/>
              </a:rPr>
              <a:t>creating</a:t>
            </a:r>
            <a:r>
              <a:rPr lang="tr-TR" kern="1200" cap="none" dirty="0">
                <a:effectLst/>
                <a:latin typeface="+mn-lt"/>
                <a:ea typeface="+mn-ea"/>
                <a:cs typeface="+mn-cs"/>
              </a:rPr>
              <a:t> </a:t>
            </a:r>
            <a:r>
              <a:rPr lang="tr-TR" kern="1200" cap="none" dirty="0" err="1">
                <a:effectLst/>
                <a:latin typeface="+mn-lt"/>
                <a:ea typeface="+mn-ea"/>
                <a:cs typeface="+mn-cs"/>
              </a:rPr>
              <a:t>new</a:t>
            </a:r>
            <a:r>
              <a:rPr lang="tr-TR" kern="1200" cap="none" dirty="0">
                <a:effectLst/>
                <a:latin typeface="+mn-lt"/>
                <a:ea typeface="+mn-ea"/>
                <a:cs typeface="+mn-cs"/>
              </a:rPr>
              <a:t> </a:t>
            </a:r>
            <a:r>
              <a:rPr lang="tr-TR" kern="1200" cap="none" dirty="0" err="1">
                <a:effectLst/>
                <a:latin typeface="+mn-lt"/>
                <a:ea typeface="+mn-ea"/>
                <a:cs typeface="+mn-cs"/>
              </a:rPr>
              <a:t>instances</a:t>
            </a:r>
            <a:r>
              <a:rPr lang="tr-TR" kern="1200" cap="none" dirty="0">
                <a:effectLst/>
                <a:latin typeface="+mn-lt"/>
                <a:ea typeface="+mn-ea"/>
                <a:cs typeface="+mn-cs"/>
              </a:rPr>
              <a:t> </a:t>
            </a:r>
            <a:r>
              <a:rPr lang="tr-TR" kern="1200" cap="none" dirty="0" err="1">
                <a:effectLst/>
                <a:latin typeface="+mn-lt"/>
                <a:ea typeface="+mn-ea"/>
                <a:cs typeface="+mn-cs"/>
              </a:rPr>
              <a:t>from</a:t>
            </a:r>
            <a:r>
              <a:rPr lang="tr-TR" kern="1200" cap="none" dirty="0">
                <a:effectLst/>
                <a:latin typeface="+mn-lt"/>
                <a:ea typeface="+mn-ea"/>
                <a:cs typeface="+mn-cs"/>
              </a:rPr>
              <a:t> </a:t>
            </a:r>
            <a:r>
              <a:rPr lang="tr-TR" kern="1200" cap="none" dirty="0" err="1">
                <a:effectLst/>
                <a:latin typeface="+mn-lt"/>
                <a:ea typeface="+mn-ea"/>
                <a:cs typeface="+mn-cs"/>
              </a:rPr>
              <a:t>outside</a:t>
            </a:r>
            <a:r>
              <a:rPr lang="tr-TR" kern="1200" cap="none" dirty="0">
                <a:effectLst/>
                <a:latin typeface="+mn-lt"/>
                <a:ea typeface="+mn-ea"/>
                <a:cs typeface="+mn-cs"/>
              </a:rPr>
              <a:t>.</a:t>
            </a:r>
          </a:p>
        </p:txBody>
      </p:sp>
    </p:spTree>
    <p:extLst>
      <p:ext uri="{BB962C8B-B14F-4D97-AF65-F5344CB8AC3E}">
        <p14:creationId xmlns:p14="http://schemas.microsoft.com/office/powerpoint/2010/main" val="4022385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8A61A4A-2BF7-4BB2-C1EC-B84656ACB6E3}"/>
              </a:ext>
            </a:extLst>
          </p:cNvPr>
          <p:cNvPicPr>
            <a:picLocks noChangeAspect="1"/>
          </p:cNvPicPr>
          <p:nvPr/>
        </p:nvPicPr>
        <p:blipFill>
          <a:blip r:embed="rId2"/>
          <a:stretch>
            <a:fillRect/>
          </a:stretch>
        </p:blipFill>
        <p:spPr>
          <a:xfrm>
            <a:off x="20863" y="156706"/>
            <a:ext cx="7268589" cy="6544588"/>
          </a:xfrm>
          <a:custGeom>
            <a:avLst/>
            <a:gdLst>
              <a:gd name="connsiteX0" fmla="*/ 0 w 7268589"/>
              <a:gd name="connsiteY0" fmla="*/ 0 h 6544588"/>
              <a:gd name="connsiteX1" fmla="*/ 704494 w 7268589"/>
              <a:gd name="connsiteY1" fmla="*/ 0 h 6544588"/>
              <a:gd name="connsiteX2" fmla="*/ 1045559 w 7268589"/>
              <a:gd name="connsiteY2" fmla="*/ 0 h 6544588"/>
              <a:gd name="connsiteX3" fmla="*/ 1604681 w 7268589"/>
              <a:gd name="connsiteY3" fmla="*/ 0 h 6544588"/>
              <a:gd name="connsiteX4" fmla="*/ 2091117 w 7268589"/>
              <a:gd name="connsiteY4" fmla="*/ 0 h 6544588"/>
              <a:gd name="connsiteX5" fmla="*/ 2650239 w 7268589"/>
              <a:gd name="connsiteY5" fmla="*/ 0 h 6544588"/>
              <a:gd name="connsiteX6" fmla="*/ 2991304 w 7268589"/>
              <a:gd name="connsiteY6" fmla="*/ 0 h 6544588"/>
              <a:gd name="connsiteX7" fmla="*/ 3405054 w 7268589"/>
              <a:gd name="connsiteY7" fmla="*/ 0 h 6544588"/>
              <a:gd name="connsiteX8" fmla="*/ 4109548 w 7268589"/>
              <a:gd name="connsiteY8" fmla="*/ 0 h 6544588"/>
              <a:gd name="connsiteX9" fmla="*/ 4523299 w 7268589"/>
              <a:gd name="connsiteY9" fmla="*/ 0 h 6544588"/>
              <a:gd name="connsiteX10" fmla="*/ 4937049 w 7268589"/>
              <a:gd name="connsiteY10" fmla="*/ 0 h 6544588"/>
              <a:gd name="connsiteX11" fmla="*/ 5641543 w 7268589"/>
              <a:gd name="connsiteY11" fmla="*/ 0 h 6544588"/>
              <a:gd name="connsiteX12" fmla="*/ 6055294 w 7268589"/>
              <a:gd name="connsiteY12" fmla="*/ 0 h 6544588"/>
              <a:gd name="connsiteX13" fmla="*/ 6469044 w 7268589"/>
              <a:gd name="connsiteY13" fmla="*/ 0 h 6544588"/>
              <a:gd name="connsiteX14" fmla="*/ 7268589 w 7268589"/>
              <a:gd name="connsiteY14" fmla="*/ 0 h 6544588"/>
              <a:gd name="connsiteX15" fmla="*/ 7268589 w 7268589"/>
              <a:gd name="connsiteY15" fmla="*/ 398625 h 6544588"/>
              <a:gd name="connsiteX16" fmla="*/ 7268589 w 7268589"/>
              <a:gd name="connsiteY16" fmla="*/ 1059033 h 6544588"/>
              <a:gd name="connsiteX17" fmla="*/ 7268589 w 7268589"/>
              <a:gd name="connsiteY17" fmla="*/ 1653996 h 6544588"/>
              <a:gd name="connsiteX18" fmla="*/ 7268589 w 7268589"/>
              <a:gd name="connsiteY18" fmla="*/ 2314404 h 6544588"/>
              <a:gd name="connsiteX19" fmla="*/ 7268589 w 7268589"/>
              <a:gd name="connsiteY19" fmla="*/ 3040259 h 6544588"/>
              <a:gd name="connsiteX20" fmla="*/ 7268589 w 7268589"/>
              <a:gd name="connsiteY20" fmla="*/ 3438884 h 6544588"/>
              <a:gd name="connsiteX21" fmla="*/ 7268589 w 7268589"/>
              <a:gd name="connsiteY21" fmla="*/ 3837508 h 6544588"/>
              <a:gd name="connsiteX22" fmla="*/ 7268589 w 7268589"/>
              <a:gd name="connsiteY22" fmla="*/ 4432471 h 6544588"/>
              <a:gd name="connsiteX23" fmla="*/ 7268589 w 7268589"/>
              <a:gd name="connsiteY23" fmla="*/ 5027434 h 6544588"/>
              <a:gd name="connsiteX24" fmla="*/ 7268589 w 7268589"/>
              <a:gd name="connsiteY24" fmla="*/ 5622396 h 6544588"/>
              <a:gd name="connsiteX25" fmla="*/ 7268589 w 7268589"/>
              <a:gd name="connsiteY25" fmla="*/ 6544588 h 6544588"/>
              <a:gd name="connsiteX26" fmla="*/ 6709467 w 7268589"/>
              <a:gd name="connsiteY26" fmla="*/ 6544588 h 6544588"/>
              <a:gd name="connsiteX27" fmla="*/ 6223030 w 7268589"/>
              <a:gd name="connsiteY27" fmla="*/ 6544588 h 6544588"/>
              <a:gd name="connsiteX28" fmla="*/ 5736594 w 7268589"/>
              <a:gd name="connsiteY28" fmla="*/ 6544588 h 6544588"/>
              <a:gd name="connsiteX29" fmla="*/ 5177472 w 7268589"/>
              <a:gd name="connsiteY29" fmla="*/ 6544588 h 6544588"/>
              <a:gd name="connsiteX30" fmla="*/ 4472978 w 7268589"/>
              <a:gd name="connsiteY30" fmla="*/ 6544588 h 6544588"/>
              <a:gd name="connsiteX31" fmla="*/ 4059227 w 7268589"/>
              <a:gd name="connsiteY31" fmla="*/ 6544588 h 6544588"/>
              <a:gd name="connsiteX32" fmla="*/ 3354733 w 7268589"/>
              <a:gd name="connsiteY32" fmla="*/ 6544588 h 6544588"/>
              <a:gd name="connsiteX33" fmla="*/ 2868297 w 7268589"/>
              <a:gd name="connsiteY33" fmla="*/ 6544588 h 6544588"/>
              <a:gd name="connsiteX34" fmla="*/ 2163803 w 7268589"/>
              <a:gd name="connsiteY34" fmla="*/ 6544588 h 6544588"/>
              <a:gd name="connsiteX35" fmla="*/ 1459309 w 7268589"/>
              <a:gd name="connsiteY35" fmla="*/ 6544588 h 6544588"/>
              <a:gd name="connsiteX36" fmla="*/ 900187 w 7268589"/>
              <a:gd name="connsiteY36" fmla="*/ 6544588 h 6544588"/>
              <a:gd name="connsiteX37" fmla="*/ 0 w 7268589"/>
              <a:gd name="connsiteY37" fmla="*/ 6544588 h 6544588"/>
              <a:gd name="connsiteX38" fmla="*/ 0 w 7268589"/>
              <a:gd name="connsiteY38" fmla="*/ 6015071 h 6544588"/>
              <a:gd name="connsiteX39" fmla="*/ 0 w 7268589"/>
              <a:gd name="connsiteY39" fmla="*/ 5551001 h 6544588"/>
              <a:gd name="connsiteX40" fmla="*/ 0 w 7268589"/>
              <a:gd name="connsiteY40" fmla="*/ 4956038 h 6544588"/>
              <a:gd name="connsiteX41" fmla="*/ 0 w 7268589"/>
              <a:gd name="connsiteY41" fmla="*/ 4557413 h 6544588"/>
              <a:gd name="connsiteX42" fmla="*/ 0 w 7268589"/>
              <a:gd name="connsiteY42" fmla="*/ 4027896 h 6544588"/>
              <a:gd name="connsiteX43" fmla="*/ 0 w 7268589"/>
              <a:gd name="connsiteY43" fmla="*/ 3432934 h 6544588"/>
              <a:gd name="connsiteX44" fmla="*/ 0 w 7268589"/>
              <a:gd name="connsiteY44" fmla="*/ 2903417 h 6544588"/>
              <a:gd name="connsiteX45" fmla="*/ 0 w 7268589"/>
              <a:gd name="connsiteY45" fmla="*/ 2308455 h 6544588"/>
              <a:gd name="connsiteX46" fmla="*/ 0 w 7268589"/>
              <a:gd name="connsiteY46" fmla="*/ 1582600 h 6544588"/>
              <a:gd name="connsiteX47" fmla="*/ 0 w 7268589"/>
              <a:gd name="connsiteY47" fmla="*/ 1118530 h 6544588"/>
              <a:gd name="connsiteX48" fmla="*/ 0 w 7268589"/>
              <a:gd name="connsiteY48" fmla="*/ 0 h 654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268589" h="6544588" fill="none" extrusionOk="0">
                <a:moveTo>
                  <a:pt x="0" y="0"/>
                </a:moveTo>
                <a:cubicBezTo>
                  <a:pt x="283065" y="-55785"/>
                  <a:pt x="461348" y="40000"/>
                  <a:pt x="704494" y="0"/>
                </a:cubicBezTo>
                <a:cubicBezTo>
                  <a:pt x="947640" y="-40000"/>
                  <a:pt x="946167" y="33841"/>
                  <a:pt x="1045559" y="0"/>
                </a:cubicBezTo>
                <a:cubicBezTo>
                  <a:pt x="1144951" y="-33841"/>
                  <a:pt x="1462801" y="30799"/>
                  <a:pt x="1604681" y="0"/>
                </a:cubicBezTo>
                <a:cubicBezTo>
                  <a:pt x="1746561" y="-30799"/>
                  <a:pt x="1972365" y="53941"/>
                  <a:pt x="2091117" y="0"/>
                </a:cubicBezTo>
                <a:cubicBezTo>
                  <a:pt x="2209869" y="-53941"/>
                  <a:pt x="2495069" y="26365"/>
                  <a:pt x="2650239" y="0"/>
                </a:cubicBezTo>
                <a:cubicBezTo>
                  <a:pt x="2805409" y="-26365"/>
                  <a:pt x="2893762" y="28549"/>
                  <a:pt x="2991304" y="0"/>
                </a:cubicBezTo>
                <a:cubicBezTo>
                  <a:pt x="3088847" y="-28549"/>
                  <a:pt x="3255415" y="40203"/>
                  <a:pt x="3405054" y="0"/>
                </a:cubicBezTo>
                <a:cubicBezTo>
                  <a:pt x="3554693" y="-40203"/>
                  <a:pt x="3899271" y="28020"/>
                  <a:pt x="4109548" y="0"/>
                </a:cubicBezTo>
                <a:cubicBezTo>
                  <a:pt x="4319825" y="-28020"/>
                  <a:pt x="4369799" y="36103"/>
                  <a:pt x="4523299" y="0"/>
                </a:cubicBezTo>
                <a:cubicBezTo>
                  <a:pt x="4676799" y="-36103"/>
                  <a:pt x="4741110" y="10016"/>
                  <a:pt x="4937049" y="0"/>
                </a:cubicBezTo>
                <a:cubicBezTo>
                  <a:pt x="5132988" y="-10016"/>
                  <a:pt x="5449615" y="39970"/>
                  <a:pt x="5641543" y="0"/>
                </a:cubicBezTo>
                <a:cubicBezTo>
                  <a:pt x="5833471" y="-39970"/>
                  <a:pt x="5903532" y="6668"/>
                  <a:pt x="6055294" y="0"/>
                </a:cubicBezTo>
                <a:cubicBezTo>
                  <a:pt x="6207056" y="-6668"/>
                  <a:pt x="6377591" y="28654"/>
                  <a:pt x="6469044" y="0"/>
                </a:cubicBezTo>
                <a:cubicBezTo>
                  <a:pt x="6560497" y="-28654"/>
                  <a:pt x="6883198" y="43400"/>
                  <a:pt x="7268589" y="0"/>
                </a:cubicBezTo>
                <a:cubicBezTo>
                  <a:pt x="7294051" y="84108"/>
                  <a:pt x="7251452" y="211678"/>
                  <a:pt x="7268589" y="398625"/>
                </a:cubicBezTo>
                <a:cubicBezTo>
                  <a:pt x="7285726" y="585572"/>
                  <a:pt x="7216613" y="737293"/>
                  <a:pt x="7268589" y="1059033"/>
                </a:cubicBezTo>
                <a:cubicBezTo>
                  <a:pt x="7320565" y="1380773"/>
                  <a:pt x="7230230" y="1532753"/>
                  <a:pt x="7268589" y="1653996"/>
                </a:cubicBezTo>
                <a:cubicBezTo>
                  <a:pt x="7306948" y="1775239"/>
                  <a:pt x="7219299" y="2097333"/>
                  <a:pt x="7268589" y="2314404"/>
                </a:cubicBezTo>
                <a:cubicBezTo>
                  <a:pt x="7317879" y="2531475"/>
                  <a:pt x="7239587" y="2840091"/>
                  <a:pt x="7268589" y="3040259"/>
                </a:cubicBezTo>
                <a:cubicBezTo>
                  <a:pt x="7297591" y="3240427"/>
                  <a:pt x="7255279" y="3279683"/>
                  <a:pt x="7268589" y="3438884"/>
                </a:cubicBezTo>
                <a:cubicBezTo>
                  <a:pt x="7281899" y="3598085"/>
                  <a:pt x="7243704" y="3691836"/>
                  <a:pt x="7268589" y="3837508"/>
                </a:cubicBezTo>
                <a:cubicBezTo>
                  <a:pt x="7293474" y="3983180"/>
                  <a:pt x="7237004" y="4202608"/>
                  <a:pt x="7268589" y="4432471"/>
                </a:cubicBezTo>
                <a:cubicBezTo>
                  <a:pt x="7300174" y="4662334"/>
                  <a:pt x="7248434" y="4837280"/>
                  <a:pt x="7268589" y="5027434"/>
                </a:cubicBezTo>
                <a:cubicBezTo>
                  <a:pt x="7288744" y="5217588"/>
                  <a:pt x="7228842" y="5343796"/>
                  <a:pt x="7268589" y="5622396"/>
                </a:cubicBezTo>
                <a:cubicBezTo>
                  <a:pt x="7308336" y="5900996"/>
                  <a:pt x="7228603" y="6128739"/>
                  <a:pt x="7268589" y="6544588"/>
                </a:cubicBezTo>
                <a:cubicBezTo>
                  <a:pt x="7038582" y="6564156"/>
                  <a:pt x="6852865" y="6500818"/>
                  <a:pt x="6709467" y="6544588"/>
                </a:cubicBezTo>
                <a:cubicBezTo>
                  <a:pt x="6566069" y="6588358"/>
                  <a:pt x="6399081" y="6506782"/>
                  <a:pt x="6223030" y="6544588"/>
                </a:cubicBezTo>
                <a:cubicBezTo>
                  <a:pt x="6046979" y="6582394"/>
                  <a:pt x="5918285" y="6496371"/>
                  <a:pt x="5736594" y="6544588"/>
                </a:cubicBezTo>
                <a:cubicBezTo>
                  <a:pt x="5554903" y="6592805"/>
                  <a:pt x="5383115" y="6487710"/>
                  <a:pt x="5177472" y="6544588"/>
                </a:cubicBezTo>
                <a:cubicBezTo>
                  <a:pt x="4971829" y="6601466"/>
                  <a:pt x="4641118" y="6498648"/>
                  <a:pt x="4472978" y="6544588"/>
                </a:cubicBezTo>
                <a:cubicBezTo>
                  <a:pt x="4304838" y="6590528"/>
                  <a:pt x="4189534" y="6502149"/>
                  <a:pt x="4059227" y="6544588"/>
                </a:cubicBezTo>
                <a:cubicBezTo>
                  <a:pt x="3928920" y="6587027"/>
                  <a:pt x="3652471" y="6471443"/>
                  <a:pt x="3354733" y="6544588"/>
                </a:cubicBezTo>
                <a:cubicBezTo>
                  <a:pt x="3056995" y="6617733"/>
                  <a:pt x="2979613" y="6539218"/>
                  <a:pt x="2868297" y="6544588"/>
                </a:cubicBezTo>
                <a:cubicBezTo>
                  <a:pt x="2756981" y="6549958"/>
                  <a:pt x="2386402" y="6505246"/>
                  <a:pt x="2163803" y="6544588"/>
                </a:cubicBezTo>
                <a:cubicBezTo>
                  <a:pt x="1941204" y="6583930"/>
                  <a:pt x="1750792" y="6481974"/>
                  <a:pt x="1459309" y="6544588"/>
                </a:cubicBezTo>
                <a:cubicBezTo>
                  <a:pt x="1167826" y="6607202"/>
                  <a:pt x="1069657" y="6495418"/>
                  <a:pt x="900187" y="6544588"/>
                </a:cubicBezTo>
                <a:cubicBezTo>
                  <a:pt x="730717" y="6593758"/>
                  <a:pt x="243950" y="6518662"/>
                  <a:pt x="0" y="6544588"/>
                </a:cubicBezTo>
                <a:cubicBezTo>
                  <a:pt x="-15687" y="6429889"/>
                  <a:pt x="32856" y="6180667"/>
                  <a:pt x="0" y="6015071"/>
                </a:cubicBezTo>
                <a:cubicBezTo>
                  <a:pt x="-32856" y="5849475"/>
                  <a:pt x="23668" y="5678317"/>
                  <a:pt x="0" y="5551001"/>
                </a:cubicBezTo>
                <a:cubicBezTo>
                  <a:pt x="-23668" y="5423685"/>
                  <a:pt x="15506" y="5111895"/>
                  <a:pt x="0" y="4956038"/>
                </a:cubicBezTo>
                <a:cubicBezTo>
                  <a:pt x="-15506" y="4800181"/>
                  <a:pt x="25734" y="4644797"/>
                  <a:pt x="0" y="4557413"/>
                </a:cubicBezTo>
                <a:cubicBezTo>
                  <a:pt x="-25734" y="4470030"/>
                  <a:pt x="21415" y="4155440"/>
                  <a:pt x="0" y="4027896"/>
                </a:cubicBezTo>
                <a:cubicBezTo>
                  <a:pt x="-21415" y="3900352"/>
                  <a:pt x="44165" y="3626031"/>
                  <a:pt x="0" y="3432934"/>
                </a:cubicBezTo>
                <a:cubicBezTo>
                  <a:pt x="-44165" y="3239837"/>
                  <a:pt x="16099" y="3055189"/>
                  <a:pt x="0" y="2903417"/>
                </a:cubicBezTo>
                <a:cubicBezTo>
                  <a:pt x="-16099" y="2751645"/>
                  <a:pt x="14876" y="2530244"/>
                  <a:pt x="0" y="2308455"/>
                </a:cubicBezTo>
                <a:cubicBezTo>
                  <a:pt x="-14876" y="2086666"/>
                  <a:pt x="68450" y="1896329"/>
                  <a:pt x="0" y="1582600"/>
                </a:cubicBezTo>
                <a:cubicBezTo>
                  <a:pt x="-68450" y="1268872"/>
                  <a:pt x="2176" y="1260547"/>
                  <a:pt x="0" y="1118530"/>
                </a:cubicBezTo>
                <a:cubicBezTo>
                  <a:pt x="-2176" y="976513"/>
                  <a:pt x="104184" y="529921"/>
                  <a:pt x="0" y="0"/>
                </a:cubicBezTo>
                <a:close/>
              </a:path>
              <a:path w="7268589" h="6544588" stroke="0" extrusionOk="0">
                <a:moveTo>
                  <a:pt x="0" y="0"/>
                </a:moveTo>
                <a:cubicBezTo>
                  <a:pt x="111306" y="-7517"/>
                  <a:pt x="209989" y="19409"/>
                  <a:pt x="341065" y="0"/>
                </a:cubicBezTo>
                <a:cubicBezTo>
                  <a:pt x="472141" y="-19409"/>
                  <a:pt x="746778" y="57161"/>
                  <a:pt x="972873" y="0"/>
                </a:cubicBezTo>
                <a:cubicBezTo>
                  <a:pt x="1198968" y="-57161"/>
                  <a:pt x="1216825" y="16314"/>
                  <a:pt x="1313937" y="0"/>
                </a:cubicBezTo>
                <a:cubicBezTo>
                  <a:pt x="1411049" y="-16314"/>
                  <a:pt x="1870648" y="32349"/>
                  <a:pt x="2018431" y="0"/>
                </a:cubicBezTo>
                <a:cubicBezTo>
                  <a:pt x="2166214" y="-32349"/>
                  <a:pt x="2263909" y="31126"/>
                  <a:pt x="2432182" y="0"/>
                </a:cubicBezTo>
                <a:cubicBezTo>
                  <a:pt x="2600455" y="-31126"/>
                  <a:pt x="2759464" y="33106"/>
                  <a:pt x="2845932" y="0"/>
                </a:cubicBezTo>
                <a:cubicBezTo>
                  <a:pt x="2932400" y="-33106"/>
                  <a:pt x="3238940" y="22998"/>
                  <a:pt x="3477740" y="0"/>
                </a:cubicBezTo>
                <a:cubicBezTo>
                  <a:pt x="3716540" y="-22998"/>
                  <a:pt x="3789879" y="56460"/>
                  <a:pt x="3964177" y="0"/>
                </a:cubicBezTo>
                <a:cubicBezTo>
                  <a:pt x="4138475" y="-56460"/>
                  <a:pt x="4164129" y="15797"/>
                  <a:pt x="4305241" y="0"/>
                </a:cubicBezTo>
                <a:cubicBezTo>
                  <a:pt x="4446353" y="-15797"/>
                  <a:pt x="4741684" y="41906"/>
                  <a:pt x="5009735" y="0"/>
                </a:cubicBezTo>
                <a:cubicBezTo>
                  <a:pt x="5277786" y="-41906"/>
                  <a:pt x="5237434" y="20575"/>
                  <a:pt x="5423486" y="0"/>
                </a:cubicBezTo>
                <a:cubicBezTo>
                  <a:pt x="5609538" y="-20575"/>
                  <a:pt x="5680823" y="35839"/>
                  <a:pt x="5837236" y="0"/>
                </a:cubicBezTo>
                <a:cubicBezTo>
                  <a:pt x="5993649" y="-35839"/>
                  <a:pt x="6180203" y="4243"/>
                  <a:pt x="6396358" y="0"/>
                </a:cubicBezTo>
                <a:cubicBezTo>
                  <a:pt x="6612513" y="-4243"/>
                  <a:pt x="7054799" y="90079"/>
                  <a:pt x="7268589" y="0"/>
                </a:cubicBezTo>
                <a:cubicBezTo>
                  <a:pt x="7323177" y="285241"/>
                  <a:pt x="7226117" y="475628"/>
                  <a:pt x="7268589" y="725854"/>
                </a:cubicBezTo>
                <a:cubicBezTo>
                  <a:pt x="7311061" y="976080"/>
                  <a:pt x="7250434" y="1049973"/>
                  <a:pt x="7268589" y="1320817"/>
                </a:cubicBezTo>
                <a:cubicBezTo>
                  <a:pt x="7286744" y="1591661"/>
                  <a:pt x="7228845" y="1580957"/>
                  <a:pt x="7268589" y="1719442"/>
                </a:cubicBezTo>
                <a:cubicBezTo>
                  <a:pt x="7308333" y="1857927"/>
                  <a:pt x="7238564" y="2106172"/>
                  <a:pt x="7268589" y="2314404"/>
                </a:cubicBezTo>
                <a:cubicBezTo>
                  <a:pt x="7298614" y="2522636"/>
                  <a:pt x="7223790" y="2671004"/>
                  <a:pt x="7268589" y="2778475"/>
                </a:cubicBezTo>
                <a:cubicBezTo>
                  <a:pt x="7313388" y="2885946"/>
                  <a:pt x="7258679" y="3192357"/>
                  <a:pt x="7268589" y="3373438"/>
                </a:cubicBezTo>
                <a:cubicBezTo>
                  <a:pt x="7278499" y="3554519"/>
                  <a:pt x="7242310" y="3795320"/>
                  <a:pt x="7268589" y="3902954"/>
                </a:cubicBezTo>
                <a:cubicBezTo>
                  <a:pt x="7294868" y="4010588"/>
                  <a:pt x="7227096" y="4190680"/>
                  <a:pt x="7268589" y="4301579"/>
                </a:cubicBezTo>
                <a:cubicBezTo>
                  <a:pt x="7310082" y="4412479"/>
                  <a:pt x="7259731" y="4637668"/>
                  <a:pt x="7268589" y="4765650"/>
                </a:cubicBezTo>
                <a:cubicBezTo>
                  <a:pt x="7277447" y="4893632"/>
                  <a:pt x="7261507" y="5088473"/>
                  <a:pt x="7268589" y="5229721"/>
                </a:cubicBezTo>
                <a:cubicBezTo>
                  <a:pt x="7275671" y="5370969"/>
                  <a:pt x="7229497" y="5679905"/>
                  <a:pt x="7268589" y="5824683"/>
                </a:cubicBezTo>
                <a:cubicBezTo>
                  <a:pt x="7307681" y="5969461"/>
                  <a:pt x="7236210" y="6220409"/>
                  <a:pt x="7268589" y="6544588"/>
                </a:cubicBezTo>
                <a:cubicBezTo>
                  <a:pt x="7070307" y="6555534"/>
                  <a:pt x="6902861" y="6543215"/>
                  <a:pt x="6564095" y="6544588"/>
                </a:cubicBezTo>
                <a:cubicBezTo>
                  <a:pt x="6225329" y="6545961"/>
                  <a:pt x="6122011" y="6487518"/>
                  <a:pt x="5932287" y="6544588"/>
                </a:cubicBezTo>
                <a:cubicBezTo>
                  <a:pt x="5742563" y="6601658"/>
                  <a:pt x="5666493" y="6543509"/>
                  <a:pt x="5518536" y="6544588"/>
                </a:cubicBezTo>
                <a:cubicBezTo>
                  <a:pt x="5370579" y="6545667"/>
                  <a:pt x="5103630" y="6511735"/>
                  <a:pt x="4886728" y="6544588"/>
                </a:cubicBezTo>
                <a:cubicBezTo>
                  <a:pt x="4669826" y="6577441"/>
                  <a:pt x="4474058" y="6541391"/>
                  <a:pt x="4327606" y="6544588"/>
                </a:cubicBezTo>
                <a:cubicBezTo>
                  <a:pt x="4181154" y="6547785"/>
                  <a:pt x="4108060" y="6525145"/>
                  <a:pt x="3986542" y="6544588"/>
                </a:cubicBezTo>
                <a:cubicBezTo>
                  <a:pt x="3865024" y="6564031"/>
                  <a:pt x="3753108" y="6508020"/>
                  <a:pt x="3572791" y="6544588"/>
                </a:cubicBezTo>
                <a:cubicBezTo>
                  <a:pt x="3392474" y="6581156"/>
                  <a:pt x="3110031" y="6524821"/>
                  <a:pt x="2868297" y="6544588"/>
                </a:cubicBezTo>
                <a:cubicBezTo>
                  <a:pt x="2626563" y="6564355"/>
                  <a:pt x="2497590" y="6478144"/>
                  <a:pt x="2309175" y="6544588"/>
                </a:cubicBezTo>
                <a:cubicBezTo>
                  <a:pt x="2120760" y="6611032"/>
                  <a:pt x="2060788" y="6525492"/>
                  <a:pt x="1968110" y="6544588"/>
                </a:cubicBezTo>
                <a:cubicBezTo>
                  <a:pt x="1875433" y="6563684"/>
                  <a:pt x="1582351" y="6539953"/>
                  <a:pt x="1408988" y="6544588"/>
                </a:cubicBezTo>
                <a:cubicBezTo>
                  <a:pt x="1235625" y="6549223"/>
                  <a:pt x="992035" y="6490248"/>
                  <a:pt x="704494" y="6544588"/>
                </a:cubicBezTo>
                <a:cubicBezTo>
                  <a:pt x="416953" y="6598928"/>
                  <a:pt x="235095" y="6512006"/>
                  <a:pt x="0" y="6544588"/>
                </a:cubicBezTo>
                <a:cubicBezTo>
                  <a:pt x="-77705" y="6355038"/>
                  <a:pt x="75240" y="6109954"/>
                  <a:pt x="0" y="5884180"/>
                </a:cubicBezTo>
                <a:cubicBezTo>
                  <a:pt x="-75240" y="5658406"/>
                  <a:pt x="24598" y="5614964"/>
                  <a:pt x="0" y="5354663"/>
                </a:cubicBezTo>
                <a:cubicBezTo>
                  <a:pt x="-24598" y="5094362"/>
                  <a:pt x="13417" y="4832379"/>
                  <a:pt x="0" y="4628809"/>
                </a:cubicBezTo>
                <a:cubicBezTo>
                  <a:pt x="-13417" y="4425239"/>
                  <a:pt x="49168" y="4081927"/>
                  <a:pt x="0" y="3902954"/>
                </a:cubicBezTo>
                <a:cubicBezTo>
                  <a:pt x="-49168" y="3723981"/>
                  <a:pt x="56872" y="3377537"/>
                  <a:pt x="0" y="3242546"/>
                </a:cubicBezTo>
                <a:cubicBezTo>
                  <a:pt x="-56872" y="3107555"/>
                  <a:pt x="81720" y="2758426"/>
                  <a:pt x="0" y="2516692"/>
                </a:cubicBezTo>
                <a:cubicBezTo>
                  <a:pt x="-81720" y="2274958"/>
                  <a:pt x="24293" y="2226902"/>
                  <a:pt x="0" y="1987175"/>
                </a:cubicBezTo>
                <a:cubicBezTo>
                  <a:pt x="-24293" y="1747448"/>
                  <a:pt x="5844" y="1462502"/>
                  <a:pt x="0" y="1261321"/>
                </a:cubicBezTo>
                <a:cubicBezTo>
                  <a:pt x="-5844" y="1060140"/>
                  <a:pt x="17060" y="877440"/>
                  <a:pt x="0" y="666358"/>
                </a:cubicBezTo>
                <a:cubicBezTo>
                  <a:pt x="-17060" y="455276"/>
                  <a:pt x="2045" y="199202"/>
                  <a:pt x="0" y="0"/>
                </a:cubicBezTo>
                <a:close/>
              </a:path>
            </a:pathLst>
          </a:custGeom>
          <a:ln>
            <a:solidFill>
              <a:schemeClr val="tx1"/>
            </a:solidFill>
            <a:extLst>
              <a:ext uri="{C807C97D-BFC1-408E-A445-0C87EB9F89A2}">
                <ask:lineSketchStyleProps xmlns:ask="http://schemas.microsoft.com/office/drawing/2018/sketchyshapes" sd="3188283470">
                  <a:prstGeom prst="rect">
                    <a:avLst/>
                  </a:prstGeom>
                  <ask:type>
                    <ask:lineSketchScribble/>
                  </ask:type>
                </ask:lineSketchStyleProps>
              </a:ext>
            </a:extLst>
          </a:ln>
          <a:effectLst>
            <a:outerShdw blurRad="63500" sx="102000" sy="102000" algn="ctr" rotWithShape="0">
              <a:prstClr val="black">
                <a:alpha val="40000"/>
              </a:prstClr>
            </a:outerShdw>
          </a:effectLst>
        </p:spPr>
      </p:pic>
      <p:pic>
        <p:nvPicPr>
          <p:cNvPr id="10" name="İçerik Yer Tutucusu 7" descr="metin, ekran görüntüsü, yazılım, bilgisayar içeren bir resim&#10;&#10;Açıklama otomatik olarak oluşturuldu">
            <a:extLst>
              <a:ext uri="{FF2B5EF4-FFF2-40B4-BE49-F238E27FC236}">
                <a16:creationId xmlns:a16="http://schemas.microsoft.com/office/drawing/2014/main" id="{D6D56DE5-1338-6F16-038C-F86B14AB4B35}"/>
              </a:ext>
            </a:extLst>
          </p:cNvPr>
          <p:cNvPicPr>
            <a:picLocks noChangeAspect="1"/>
          </p:cNvPicPr>
          <p:nvPr/>
        </p:nvPicPr>
        <p:blipFill rotWithShape="1">
          <a:blip r:embed="rId3"/>
          <a:srcRect r="1017"/>
          <a:stretch/>
        </p:blipFill>
        <p:spPr>
          <a:xfrm>
            <a:off x="7347576" y="68211"/>
            <a:ext cx="4823561" cy="6721578"/>
          </a:xfrm>
          <a:custGeom>
            <a:avLst/>
            <a:gdLst>
              <a:gd name="connsiteX0" fmla="*/ 0 w 4823561"/>
              <a:gd name="connsiteY0" fmla="*/ 0 h 6721578"/>
              <a:gd name="connsiteX1" fmla="*/ 487716 w 4823561"/>
              <a:gd name="connsiteY1" fmla="*/ 0 h 6721578"/>
              <a:gd name="connsiteX2" fmla="*/ 927196 w 4823561"/>
              <a:gd name="connsiteY2" fmla="*/ 0 h 6721578"/>
              <a:gd name="connsiteX3" fmla="*/ 1559618 w 4823561"/>
              <a:gd name="connsiteY3" fmla="*/ 0 h 6721578"/>
              <a:gd name="connsiteX4" fmla="*/ 2095569 w 4823561"/>
              <a:gd name="connsiteY4" fmla="*/ 0 h 6721578"/>
              <a:gd name="connsiteX5" fmla="*/ 2631521 w 4823561"/>
              <a:gd name="connsiteY5" fmla="*/ 0 h 6721578"/>
              <a:gd name="connsiteX6" fmla="*/ 3215707 w 4823561"/>
              <a:gd name="connsiteY6" fmla="*/ 0 h 6721578"/>
              <a:gd name="connsiteX7" fmla="*/ 3751659 w 4823561"/>
              <a:gd name="connsiteY7" fmla="*/ 0 h 6721578"/>
              <a:gd name="connsiteX8" fmla="*/ 4239374 w 4823561"/>
              <a:gd name="connsiteY8" fmla="*/ 0 h 6721578"/>
              <a:gd name="connsiteX9" fmla="*/ 4823561 w 4823561"/>
              <a:gd name="connsiteY9" fmla="*/ 0 h 6721578"/>
              <a:gd name="connsiteX10" fmla="*/ 4823561 w 4823561"/>
              <a:gd name="connsiteY10" fmla="*/ 492916 h 6721578"/>
              <a:gd name="connsiteX11" fmla="*/ 4823561 w 4823561"/>
              <a:gd name="connsiteY11" fmla="*/ 851400 h 6721578"/>
              <a:gd name="connsiteX12" fmla="*/ 4823561 w 4823561"/>
              <a:gd name="connsiteY12" fmla="*/ 1209884 h 6721578"/>
              <a:gd name="connsiteX13" fmla="*/ 4823561 w 4823561"/>
              <a:gd name="connsiteY13" fmla="*/ 1770016 h 6721578"/>
              <a:gd name="connsiteX14" fmla="*/ 4823561 w 4823561"/>
              <a:gd name="connsiteY14" fmla="*/ 2464579 h 6721578"/>
              <a:gd name="connsiteX15" fmla="*/ 4823561 w 4823561"/>
              <a:gd name="connsiteY15" fmla="*/ 3091926 h 6721578"/>
              <a:gd name="connsiteX16" fmla="*/ 4823561 w 4823561"/>
              <a:gd name="connsiteY16" fmla="*/ 3517626 h 6721578"/>
              <a:gd name="connsiteX17" fmla="*/ 4823561 w 4823561"/>
              <a:gd name="connsiteY17" fmla="*/ 4212189 h 6721578"/>
              <a:gd name="connsiteX18" fmla="*/ 4823561 w 4823561"/>
              <a:gd name="connsiteY18" fmla="*/ 4772320 h 6721578"/>
              <a:gd name="connsiteX19" fmla="*/ 4823561 w 4823561"/>
              <a:gd name="connsiteY19" fmla="*/ 5130805 h 6721578"/>
              <a:gd name="connsiteX20" fmla="*/ 4823561 w 4823561"/>
              <a:gd name="connsiteY20" fmla="*/ 5623720 h 6721578"/>
              <a:gd name="connsiteX21" fmla="*/ 4823561 w 4823561"/>
              <a:gd name="connsiteY21" fmla="*/ 6183852 h 6721578"/>
              <a:gd name="connsiteX22" fmla="*/ 4823561 w 4823561"/>
              <a:gd name="connsiteY22" fmla="*/ 6721578 h 6721578"/>
              <a:gd name="connsiteX23" fmla="*/ 4384081 w 4823561"/>
              <a:gd name="connsiteY23" fmla="*/ 6721578 h 6721578"/>
              <a:gd name="connsiteX24" fmla="*/ 3848130 w 4823561"/>
              <a:gd name="connsiteY24" fmla="*/ 6721578 h 6721578"/>
              <a:gd name="connsiteX25" fmla="*/ 3263943 w 4823561"/>
              <a:gd name="connsiteY25" fmla="*/ 6721578 h 6721578"/>
              <a:gd name="connsiteX26" fmla="*/ 2727992 w 4823561"/>
              <a:gd name="connsiteY26" fmla="*/ 6721578 h 6721578"/>
              <a:gd name="connsiteX27" fmla="*/ 2095569 w 4823561"/>
              <a:gd name="connsiteY27" fmla="*/ 6721578 h 6721578"/>
              <a:gd name="connsiteX28" fmla="*/ 1463147 w 4823561"/>
              <a:gd name="connsiteY28" fmla="*/ 6721578 h 6721578"/>
              <a:gd name="connsiteX29" fmla="*/ 830724 w 4823561"/>
              <a:gd name="connsiteY29" fmla="*/ 6721578 h 6721578"/>
              <a:gd name="connsiteX30" fmla="*/ 0 w 4823561"/>
              <a:gd name="connsiteY30" fmla="*/ 6721578 h 6721578"/>
              <a:gd name="connsiteX31" fmla="*/ 0 w 4823561"/>
              <a:gd name="connsiteY31" fmla="*/ 6295878 h 6721578"/>
              <a:gd name="connsiteX32" fmla="*/ 0 w 4823561"/>
              <a:gd name="connsiteY32" fmla="*/ 5668531 h 6721578"/>
              <a:gd name="connsiteX33" fmla="*/ 0 w 4823561"/>
              <a:gd name="connsiteY33" fmla="*/ 4973968 h 6721578"/>
              <a:gd name="connsiteX34" fmla="*/ 0 w 4823561"/>
              <a:gd name="connsiteY34" fmla="*/ 4413836 h 6721578"/>
              <a:gd name="connsiteX35" fmla="*/ 0 w 4823561"/>
              <a:gd name="connsiteY35" fmla="*/ 3853705 h 6721578"/>
              <a:gd name="connsiteX36" fmla="*/ 0 w 4823561"/>
              <a:gd name="connsiteY36" fmla="*/ 3360789 h 6721578"/>
              <a:gd name="connsiteX37" fmla="*/ 0 w 4823561"/>
              <a:gd name="connsiteY37" fmla="*/ 2800657 h 6721578"/>
              <a:gd name="connsiteX38" fmla="*/ 0 w 4823561"/>
              <a:gd name="connsiteY38" fmla="*/ 2307742 h 6721578"/>
              <a:gd name="connsiteX39" fmla="*/ 0 w 4823561"/>
              <a:gd name="connsiteY39" fmla="*/ 1680395 h 6721578"/>
              <a:gd name="connsiteX40" fmla="*/ 0 w 4823561"/>
              <a:gd name="connsiteY40" fmla="*/ 1254695 h 6721578"/>
              <a:gd name="connsiteX41" fmla="*/ 0 w 4823561"/>
              <a:gd name="connsiteY41" fmla="*/ 896210 h 6721578"/>
              <a:gd name="connsiteX42" fmla="*/ 0 w 4823561"/>
              <a:gd name="connsiteY42" fmla="*/ 0 h 672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23561" h="6721578" extrusionOk="0">
                <a:moveTo>
                  <a:pt x="0" y="0"/>
                </a:moveTo>
                <a:cubicBezTo>
                  <a:pt x="224637" y="-16140"/>
                  <a:pt x="364493" y="54768"/>
                  <a:pt x="487716" y="0"/>
                </a:cubicBezTo>
                <a:cubicBezTo>
                  <a:pt x="610939" y="-54768"/>
                  <a:pt x="766811" y="34202"/>
                  <a:pt x="927196" y="0"/>
                </a:cubicBezTo>
                <a:cubicBezTo>
                  <a:pt x="1087581" y="-34202"/>
                  <a:pt x="1359306" y="15885"/>
                  <a:pt x="1559618" y="0"/>
                </a:cubicBezTo>
                <a:cubicBezTo>
                  <a:pt x="1759930" y="-15885"/>
                  <a:pt x="1981493" y="50964"/>
                  <a:pt x="2095569" y="0"/>
                </a:cubicBezTo>
                <a:cubicBezTo>
                  <a:pt x="2209645" y="-50964"/>
                  <a:pt x="2477318" y="26127"/>
                  <a:pt x="2631521" y="0"/>
                </a:cubicBezTo>
                <a:cubicBezTo>
                  <a:pt x="2785724" y="-26127"/>
                  <a:pt x="3001006" y="34494"/>
                  <a:pt x="3215707" y="0"/>
                </a:cubicBezTo>
                <a:cubicBezTo>
                  <a:pt x="3430408" y="-34494"/>
                  <a:pt x="3614585" y="4814"/>
                  <a:pt x="3751659" y="0"/>
                </a:cubicBezTo>
                <a:cubicBezTo>
                  <a:pt x="3888733" y="-4814"/>
                  <a:pt x="4132256" y="31525"/>
                  <a:pt x="4239374" y="0"/>
                </a:cubicBezTo>
                <a:cubicBezTo>
                  <a:pt x="4346493" y="-31525"/>
                  <a:pt x="4661864" y="32386"/>
                  <a:pt x="4823561" y="0"/>
                </a:cubicBezTo>
                <a:cubicBezTo>
                  <a:pt x="4871439" y="242694"/>
                  <a:pt x="4815050" y="328580"/>
                  <a:pt x="4823561" y="492916"/>
                </a:cubicBezTo>
                <a:cubicBezTo>
                  <a:pt x="4832072" y="657252"/>
                  <a:pt x="4814097" y="696341"/>
                  <a:pt x="4823561" y="851400"/>
                </a:cubicBezTo>
                <a:cubicBezTo>
                  <a:pt x="4833025" y="1006459"/>
                  <a:pt x="4802817" y="1043834"/>
                  <a:pt x="4823561" y="1209884"/>
                </a:cubicBezTo>
                <a:cubicBezTo>
                  <a:pt x="4844305" y="1375934"/>
                  <a:pt x="4782192" y="1570858"/>
                  <a:pt x="4823561" y="1770016"/>
                </a:cubicBezTo>
                <a:cubicBezTo>
                  <a:pt x="4864930" y="1969174"/>
                  <a:pt x="4790048" y="2297794"/>
                  <a:pt x="4823561" y="2464579"/>
                </a:cubicBezTo>
                <a:cubicBezTo>
                  <a:pt x="4857074" y="2631364"/>
                  <a:pt x="4782351" y="2912096"/>
                  <a:pt x="4823561" y="3091926"/>
                </a:cubicBezTo>
                <a:cubicBezTo>
                  <a:pt x="4864771" y="3271756"/>
                  <a:pt x="4792266" y="3316384"/>
                  <a:pt x="4823561" y="3517626"/>
                </a:cubicBezTo>
                <a:cubicBezTo>
                  <a:pt x="4854856" y="3718868"/>
                  <a:pt x="4803953" y="3911723"/>
                  <a:pt x="4823561" y="4212189"/>
                </a:cubicBezTo>
                <a:cubicBezTo>
                  <a:pt x="4843169" y="4512655"/>
                  <a:pt x="4806499" y="4516601"/>
                  <a:pt x="4823561" y="4772320"/>
                </a:cubicBezTo>
                <a:cubicBezTo>
                  <a:pt x="4840623" y="5028039"/>
                  <a:pt x="4816393" y="4959872"/>
                  <a:pt x="4823561" y="5130805"/>
                </a:cubicBezTo>
                <a:cubicBezTo>
                  <a:pt x="4830729" y="5301739"/>
                  <a:pt x="4765008" y="5489043"/>
                  <a:pt x="4823561" y="5623720"/>
                </a:cubicBezTo>
                <a:cubicBezTo>
                  <a:pt x="4882114" y="5758398"/>
                  <a:pt x="4815351" y="6044118"/>
                  <a:pt x="4823561" y="6183852"/>
                </a:cubicBezTo>
                <a:cubicBezTo>
                  <a:pt x="4831771" y="6323586"/>
                  <a:pt x="4812761" y="6606862"/>
                  <a:pt x="4823561" y="6721578"/>
                </a:cubicBezTo>
                <a:cubicBezTo>
                  <a:pt x="4705782" y="6736767"/>
                  <a:pt x="4534850" y="6677912"/>
                  <a:pt x="4384081" y="6721578"/>
                </a:cubicBezTo>
                <a:cubicBezTo>
                  <a:pt x="4233312" y="6765244"/>
                  <a:pt x="4062510" y="6717944"/>
                  <a:pt x="3848130" y="6721578"/>
                </a:cubicBezTo>
                <a:cubicBezTo>
                  <a:pt x="3633750" y="6725212"/>
                  <a:pt x="3410152" y="6717415"/>
                  <a:pt x="3263943" y="6721578"/>
                </a:cubicBezTo>
                <a:cubicBezTo>
                  <a:pt x="3117734" y="6725741"/>
                  <a:pt x="2861628" y="6720725"/>
                  <a:pt x="2727992" y="6721578"/>
                </a:cubicBezTo>
                <a:cubicBezTo>
                  <a:pt x="2594356" y="6722431"/>
                  <a:pt x="2280830" y="6665813"/>
                  <a:pt x="2095569" y="6721578"/>
                </a:cubicBezTo>
                <a:cubicBezTo>
                  <a:pt x="1910308" y="6777343"/>
                  <a:pt x="1617106" y="6696022"/>
                  <a:pt x="1463147" y="6721578"/>
                </a:cubicBezTo>
                <a:cubicBezTo>
                  <a:pt x="1309188" y="6747134"/>
                  <a:pt x="1043148" y="6652032"/>
                  <a:pt x="830724" y="6721578"/>
                </a:cubicBezTo>
                <a:cubicBezTo>
                  <a:pt x="618300" y="6791124"/>
                  <a:pt x="207713" y="6633459"/>
                  <a:pt x="0" y="6721578"/>
                </a:cubicBezTo>
                <a:cubicBezTo>
                  <a:pt x="-28533" y="6514276"/>
                  <a:pt x="2399" y="6453174"/>
                  <a:pt x="0" y="6295878"/>
                </a:cubicBezTo>
                <a:cubicBezTo>
                  <a:pt x="-2399" y="6138582"/>
                  <a:pt x="65071" y="5906036"/>
                  <a:pt x="0" y="5668531"/>
                </a:cubicBezTo>
                <a:cubicBezTo>
                  <a:pt x="-65071" y="5431026"/>
                  <a:pt x="1434" y="5211251"/>
                  <a:pt x="0" y="4973968"/>
                </a:cubicBezTo>
                <a:cubicBezTo>
                  <a:pt x="-1434" y="4736685"/>
                  <a:pt x="16385" y="4616970"/>
                  <a:pt x="0" y="4413836"/>
                </a:cubicBezTo>
                <a:cubicBezTo>
                  <a:pt x="-16385" y="4210702"/>
                  <a:pt x="19614" y="4121953"/>
                  <a:pt x="0" y="3853705"/>
                </a:cubicBezTo>
                <a:cubicBezTo>
                  <a:pt x="-19614" y="3585457"/>
                  <a:pt x="8235" y="3567859"/>
                  <a:pt x="0" y="3360789"/>
                </a:cubicBezTo>
                <a:cubicBezTo>
                  <a:pt x="-8235" y="3153719"/>
                  <a:pt x="58120" y="3008710"/>
                  <a:pt x="0" y="2800657"/>
                </a:cubicBezTo>
                <a:cubicBezTo>
                  <a:pt x="-58120" y="2592604"/>
                  <a:pt x="16423" y="2426865"/>
                  <a:pt x="0" y="2307742"/>
                </a:cubicBezTo>
                <a:cubicBezTo>
                  <a:pt x="-16423" y="2188619"/>
                  <a:pt x="4146" y="1813500"/>
                  <a:pt x="0" y="1680395"/>
                </a:cubicBezTo>
                <a:cubicBezTo>
                  <a:pt x="-4146" y="1547290"/>
                  <a:pt x="28752" y="1439084"/>
                  <a:pt x="0" y="1254695"/>
                </a:cubicBezTo>
                <a:cubicBezTo>
                  <a:pt x="-28752" y="1070306"/>
                  <a:pt x="17627" y="1036005"/>
                  <a:pt x="0" y="896210"/>
                </a:cubicBezTo>
                <a:cubicBezTo>
                  <a:pt x="-17627" y="756416"/>
                  <a:pt x="58434" y="221394"/>
                  <a:pt x="0" y="0"/>
                </a:cubicBezTo>
                <a:close/>
              </a:path>
            </a:pathLst>
          </a:custGeom>
          <a:noFill/>
          <a:ln>
            <a:solidFill>
              <a:schemeClr val="tx1"/>
            </a:solidFill>
            <a:extLst>
              <a:ext uri="{C807C97D-BFC1-408E-A445-0C87EB9F89A2}">
                <ask:lineSketchStyleProps xmlns:ask="http://schemas.microsoft.com/office/drawing/2018/sketchyshapes" sd="1345073663">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433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ormAutofit/>
          </a:bodyPr>
          <a:lstStyle/>
          <a:p>
            <a:pPr algn="ctr"/>
            <a:r>
              <a:rPr lang="tr-TR" b="1" dirty="0" err="1"/>
              <a:t>sıngleton</a:t>
            </a:r>
            <a:r>
              <a:rPr lang="tr-TR" b="1" dirty="0"/>
              <a:t> </a:t>
            </a:r>
            <a:r>
              <a:rPr lang="en-US" b="1" dirty="0"/>
              <a:t>pattern</a:t>
            </a:r>
            <a:r>
              <a:rPr lang="tr-TR" b="1" dirty="0"/>
              <a:t> -  </a:t>
            </a:r>
            <a:r>
              <a:rPr lang="tr-TR" b="1" dirty="0" err="1"/>
              <a:t>Pros</a:t>
            </a:r>
            <a:r>
              <a:rPr lang="tr-TR" b="1" dirty="0"/>
              <a:t> </a:t>
            </a:r>
            <a:r>
              <a:rPr lang="tr-TR" b="1" dirty="0" err="1"/>
              <a:t>and</a:t>
            </a:r>
            <a:r>
              <a:rPr lang="tr-TR" b="1" dirty="0"/>
              <a:t> </a:t>
            </a:r>
            <a:r>
              <a:rPr lang="tr-TR" b="1" dirty="0" err="1"/>
              <a:t>Cons</a:t>
            </a:r>
            <a:endParaRPr lang="en-US"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a:xfrm>
            <a:off x="685802" y="1865014"/>
            <a:ext cx="5189898" cy="4886902"/>
          </a:xfrm>
        </p:spPr>
        <p:txBody>
          <a:bodyPr anchor="t">
            <a:normAutofit/>
          </a:bodyPr>
          <a:lstStyle/>
          <a:p>
            <a:r>
              <a:rPr lang="en-US" dirty="0"/>
              <a:t>You can be sure that a class has only a single instance.</a:t>
            </a:r>
          </a:p>
          <a:p>
            <a:r>
              <a:rPr lang="en-US" dirty="0"/>
              <a:t> You gain a global access point to that instance.</a:t>
            </a:r>
          </a:p>
          <a:p>
            <a:r>
              <a:rPr lang="en-US" dirty="0"/>
              <a:t> The singleton object is initialized only when it’s requested for the first time.</a:t>
            </a:r>
            <a:endParaRPr lang="tr-TR" dirty="0"/>
          </a:p>
        </p:txBody>
      </p:sp>
      <p:sp>
        <p:nvSpPr>
          <p:cNvPr id="4" name="İçerik Yer Tutucusu 2">
            <a:extLst>
              <a:ext uri="{FF2B5EF4-FFF2-40B4-BE49-F238E27FC236}">
                <a16:creationId xmlns:a16="http://schemas.microsoft.com/office/drawing/2014/main" id="{060DC094-E8BA-FFE6-71C3-39C3468C2805}"/>
              </a:ext>
            </a:extLst>
          </p:cNvPr>
          <p:cNvSpPr txBox="1">
            <a:spLocks/>
          </p:cNvSpPr>
          <p:nvPr/>
        </p:nvSpPr>
        <p:spPr>
          <a:xfrm>
            <a:off x="6460404" y="1865014"/>
            <a:ext cx="5189898" cy="4679133"/>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Violates the Single Responsibility Principle. The pattern solves two problems at the time.</a:t>
            </a:r>
          </a:p>
          <a:p>
            <a:r>
              <a:rPr lang="en-US" dirty="0"/>
              <a:t> The Singleton pattern can mask bad design, for instance, when the components of the program know too much about each other.</a:t>
            </a:r>
          </a:p>
          <a:p>
            <a:r>
              <a:rPr lang="en-US" dirty="0"/>
              <a:t> The pattern requires special treatment in a multithreaded environment so that multiple threads won’t create a singleton object several times.</a:t>
            </a:r>
          </a:p>
          <a:p>
            <a:r>
              <a:rPr lang="en-US" dirty="0"/>
              <a:t> It may be difficult to unit test the client code of the Singleton because many test frameworks rely on inheritance when producing mock objects. Since the constructor of the singleton class is private and overriding static methods is impossible in most languages, you will need to think of a creative way to mock the singleton. Or just don’t write the tests. Or don’t use the Singleton pattern.</a:t>
            </a:r>
            <a:endParaRPr lang="tr-TR" dirty="0"/>
          </a:p>
        </p:txBody>
      </p:sp>
    </p:spTree>
    <p:extLst>
      <p:ext uri="{BB962C8B-B14F-4D97-AF65-F5344CB8AC3E}">
        <p14:creationId xmlns:p14="http://schemas.microsoft.com/office/powerpoint/2010/main" val="2610280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en-US" b="1" dirty="0"/>
              <a:t>Object Pool pattern</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buNone/>
            </a:pPr>
            <a:r>
              <a:rPr lang="en-US" dirty="0"/>
              <a:t>The object pool pattern creates a pool of reusable objects that can be initialized and destroyed on demand. It avoids the overhead of creating and destroying objects frequently. This pattern is useful when you need to optimize performance and memory usage for objects that are used often and briefly.</a:t>
            </a:r>
            <a:endParaRPr lang="tr-TR" dirty="0"/>
          </a:p>
          <a:p>
            <a:pPr marL="0" indent="0">
              <a:buNone/>
            </a:pPr>
            <a:endParaRPr lang="tr-TR" dirty="0"/>
          </a:p>
        </p:txBody>
      </p:sp>
      <p:pic>
        <p:nvPicPr>
          <p:cNvPr id="5" name="Resim 4" descr="ekran görüntüsü, grafik, daire, yazı tipi içeren bir resim&#10;&#10;Açıklama otomatik olarak oluşturuldu">
            <a:extLst>
              <a:ext uri="{FF2B5EF4-FFF2-40B4-BE49-F238E27FC236}">
                <a16:creationId xmlns:a16="http://schemas.microsoft.com/office/drawing/2014/main" id="{10BBC27A-AA30-48F0-C17A-C33C0CA43231}"/>
              </a:ext>
            </a:extLst>
          </p:cNvPr>
          <p:cNvPicPr>
            <a:picLocks noChangeAspect="1"/>
          </p:cNvPicPr>
          <p:nvPr/>
        </p:nvPicPr>
        <p:blipFill rotWithShape="1">
          <a:blip r:embed="rId2"/>
          <a:srcRect t="16304" r="-3" b="10643"/>
          <a:stretch/>
        </p:blipFill>
        <p:spPr>
          <a:xfrm>
            <a:off x="6510866" y="2130284"/>
            <a:ext cx="4995332" cy="3649133"/>
          </a:xfrm>
          <a:custGeom>
            <a:avLst/>
            <a:gdLst>
              <a:gd name="connsiteX0" fmla="*/ 0 w 4995332"/>
              <a:gd name="connsiteY0" fmla="*/ 0 h 3649133"/>
              <a:gd name="connsiteX1" fmla="*/ 604990 w 4995332"/>
              <a:gd name="connsiteY1" fmla="*/ 0 h 3649133"/>
              <a:gd name="connsiteX2" fmla="*/ 1060120 w 4995332"/>
              <a:gd name="connsiteY2" fmla="*/ 0 h 3649133"/>
              <a:gd name="connsiteX3" fmla="*/ 1615157 w 4995332"/>
              <a:gd name="connsiteY3" fmla="*/ 0 h 3649133"/>
              <a:gd name="connsiteX4" fmla="*/ 2120241 w 4995332"/>
              <a:gd name="connsiteY4" fmla="*/ 0 h 3649133"/>
              <a:gd name="connsiteX5" fmla="*/ 2775184 w 4995332"/>
              <a:gd name="connsiteY5" fmla="*/ 0 h 3649133"/>
              <a:gd name="connsiteX6" fmla="*/ 3430128 w 4995332"/>
              <a:gd name="connsiteY6" fmla="*/ 0 h 3649133"/>
              <a:gd name="connsiteX7" fmla="*/ 4085072 w 4995332"/>
              <a:gd name="connsiteY7" fmla="*/ 0 h 3649133"/>
              <a:gd name="connsiteX8" fmla="*/ 4995332 w 4995332"/>
              <a:gd name="connsiteY8" fmla="*/ 0 h 3649133"/>
              <a:gd name="connsiteX9" fmla="*/ 4995332 w 4995332"/>
              <a:gd name="connsiteY9" fmla="*/ 557796 h 3649133"/>
              <a:gd name="connsiteX10" fmla="*/ 4995332 w 4995332"/>
              <a:gd name="connsiteY10" fmla="*/ 1042609 h 3649133"/>
              <a:gd name="connsiteX11" fmla="*/ 4995332 w 4995332"/>
              <a:gd name="connsiteY11" fmla="*/ 1563914 h 3649133"/>
              <a:gd name="connsiteX12" fmla="*/ 4995332 w 4995332"/>
              <a:gd name="connsiteY12" fmla="*/ 2012236 h 3649133"/>
              <a:gd name="connsiteX13" fmla="*/ 4995332 w 4995332"/>
              <a:gd name="connsiteY13" fmla="*/ 2497050 h 3649133"/>
              <a:gd name="connsiteX14" fmla="*/ 4995332 w 4995332"/>
              <a:gd name="connsiteY14" fmla="*/ 2908880 h 3649133"/>
              <a:gd name="connsiteX15" fmla="*/ 4995332 w 4995332"/>
              <a:gd name="connsiteY15" fmla="*/ 3649133 h 3649133"/>
              <a:gd name="connsiteX16" fmla="*/ 4490248 w 4995332"/>
              <a:gd name="connsiteY16" fmla="*/ 3649133 h 3649133"/>
              <a:gd name="connsiteX17" fmla="*/ 3835305 w 4995332"/>
              <a:gd name="connsiteY17" fmla="*/ 3649133 h 3649133"/>
              <a:gd name="connsiteX18" fmla="*/ 3280268 w 4995332"/>
              <a:gd name="connsiteY18" fmla="*/ 3649133 h 3649133"/>
              <a:gd name="connsiteX19" fmla="*/ 2775184 w 4995332"/>
              <a:gd name="connsiteY19" fmla="*/ 3649133 h 3649133"/>
              <a:gd name="connsiteX20" fmla="*/ 2270101 w 4995332"/>
              <a:gd name="connsiteY20" fmla="*/ 3649133 h 3649133"/>
              <a:gd name="connsiteX21" fmla="*/ 1814971 w 4995332"/>
              <a:gd name="connsiteY21" fmla="*/ 3649133 h 3649133"/>
              <a:gd name="connsiteX22" fmla="*/ 1209980 w 4995332"/>
              <a:gd name="connsiteY22" fmla="*/ 3649133 h 3649133"/>
              <a:gd name="connsiteX23" fmla="*/ 604990 w 4995332"/>
              <a:gd name="connsiteY23" fmla="*/ 3649133 h 3649133"/>
              <a:gd name="connsiteX24" fmla="*/ 0 w 4995332"/>
              <a:gd name="connsiteY24" fmla="*/ 3649133 h 3649133"/>
              <a:gd name="connsiteX25" fmla="*/ 0 w 4995332"/>
              <a:gd name="connsiteY25" fmla="*/ 3164320 h 3649133"/>
              <a:gd name="connsiteX26" fmla="*/ 0 w 4995332"/>
              <a:gd name="connsiteY26" fmla="*/ 2606524 h 3649133"/>
              <a:gd name="connsiteX27" fmla="*/ 0 w 4995332"/>
              <a:gd name="connsiteY27" fmla="*/ 2194693 h 3649133"/>
              <a:gd name="connsiteX28" fmla="*/ 0 w 4995332"/>
              <a:gd name="connsiteY28" fmla="*/ 1600405 h 3649133"/>
              <a:gd name="connsiteX29" fmla="*/ 0 w 4995332"/>
              <a:gd name="connsiteY29" fmla="*/ 1115592 h 3649133"/>
              <a:gd name="connsiteX30" fmla="*/ 0 w 4995332"/>
              <a:gd name="connsiteY30" fmla="*/ 667270 h 3649133"/>
              <a:gd name="connsiteX31" fmla="*/ 0 w 4995332"/>
              <a:gd name="connsiteY31" fmla="*/ 0 h 364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995332" h="3649133" extrusionOk="0">
                <a:moveTo>
                  <a:pt x="0" y="0"/>
                </a:moveTo>
                <a:cubicBezTo>
                  <a:pt x="296539" y="-47344"/>
                  <a:pt x="393235" y="48403"/>
                  <a:pt x="604990" y="0"/>
                </a:cubicBezTo>
                <a:cubicBezTo>
                  <a:pt x="816745" y="-48403"/>
                  <a:pt x="961421" y="29564"/>
                  <a:pt x="1060120" y="0"/>
                </a:cubicBezTo>
                <a:cubicBezTo>
                  <a:pt x="1158819" y="-29564"/>
                  <a:pt x="1486359" y="8357"/>
                  <a:pt x="1615157" y="0"/>
                </a:cubicBezTo>
                <a:cubicBezTo>
                  <a:pt x="1743955" y="-8357"/>
                  <a:pt x="1875252" y="27455"/>
                  <a:pt x="2120241" y="0"/>
                </a:cubicBezTo>
                <a:cubicBezTo>
                  <a:pt x="2365230" y="-27455"/>
                  <a:pt x="2573585" y="7884"/>
                  <a:pt x="2775184" y="0"/>
                </a:cubicBezTo>
                <a:cubicBezTo>
                  <a:pt x="2976783" y="-7884"/>
                  <a:pt x="3263758" y="38711"/>
                  <a:pt x="3430128" y="0"/>
                </a:cubicBezTo>
                <a:cubicBezTo>
                  <a:pt x="3596498" y="-38711"/>
                  <a:pt x="3930677" y="5991"/>
                  <a:pt x="4085072" y="0"/>
                </a:cubicBezTo>
                <a:cubicBezTo>
                  <a:pt x="4239467" y="-5991"/>
                  <a:pt x="4740017" y="91046"/>
                  <a:pt x="4995332" y="0"/>
                </a:cubicBezTo>
                <a:cubicBezTo>
                  <a:pt x="5004016" y="157605"/>
                  <a:pt x="4983525" y="333359"/>
                  <a:pt x="4995332" y="557796"/>
                </a:cubicBezTo>
                <a:cubicBezTo>
                  <a:pt x="5007139" y="782233"/>
                  <a:pt x="4968057" y="875165"/>
                  <a:pt x="4995332" y="1042609"/>
                </a:cubicBezTo>
                <a:cubicBezTo>
                  <a:pt x="5022607" y="1210053"/>
                  <a:pt x="4971487" y="1360858"/>
                  <a:pt x="4995332" y="1563914"/>
                </a:cubicBezTo>
                <a:cubicBezTo>
                  <a:pt x="5019177" y="1766970"/>
                  <a:pt x="4964372" y="1912169"/>
                  <a:pt x="4995332" y="2012236"/>
                </a:cubicBezTo>
                <a:cubicBezTo>
                  <a:pt x="5026292" y="2112303"/>
                  <a:pt x="4980533" y="2317154"/>
                  <a:pt x="4995332" y="2497050"/>
                </a:cubicBezTo>
                <a:cubicBezTo>
                  <a:pt x="5010131" y="2676946"/>
                  <a:pt x="4989931" y="2718889"/>
                  <a:pt x="4995332" y="2908880"/>
                </a:cubicBezTo>
                <a:cubicBezTo>
                  <a:pt x="5000733" y="3098871"/>
                  <a:pt x="4913129" y="3435820"/>
                  <a:pt x="4995332" y="3649133"/>
                </a:cubicBezTo>
                <a:cubicBezTo>
                  <a:pt x="4769896" y="3664924"/>
                  <a:pt x="4625075" y="3629120"/>
                  <a:pt x="4490248" y="3649133"/>
                </a:cubicBezTo>
                <a:cubicBezTo>
                  <a:pt x="4355421" y="3669146"/>
                  <a:pt x="4057719" y="3604710"/>
                  <a:pt x="3835305" y="3649133"/>
                </a:cubicBezTo>
                <a:cubicBezTo>
                  <a:pt x="3612891" y="3693556"/>
                  <a:pt x="3528193" y="3613934"/>
                  <a:pt x="3280268" y="3649133"/>
                </a:cubicBezTo>
                <a:cubicBezTo>
                  <a:pt x="3032343" y="3684332"/>
                  <a:pt x="2889283" y="3633521"/>
                  <a:pt x="2775184" y="3649133"/>
                </a:cubicBezTo>
                <a:cubicBezTo>
                  <a:pt x="2661085" y="3664745"/>
                  <a:pt x="2392921" y="3616360"/>
                  <a:pt x="2270101" y="3649133"/>
                </a:cubicBezTo>
                <a:cubicBezTo>
                  <a:pt x="2147281" y="3681906"/>
                  <a:pt x="2012668" y="3647529"/>
                  <a:pt x="1814971" y="3649133"/>
                </a:cubicBezTo>
                <a:cubicBezTo>
                  <a:pt x="1617274" y="3650737"/>
                  <a:pt x="1455056" y="3587240"/>
                  <a:pt x="1209980" y="3649133"/>
                </a:cubicBezTo>
                <a:cubicBezTo>
                  <a:pt x="964904" y="3711026"/>
                  <a:pt x="899525" y="3640544"/>
                  <a:pt x="604990" y="3649133"/>
                </a:cubicBezTo>
                <a:cubicBezTo>
                  <a:pt x="310455" y="3657722"/>
                  <a:pt x="290791" y="3577699"/>
                  <a:pt x="0" y="3649133"/>
                </a:cubicBezTo>
                <a:cubicBezTo>
                  <a:pt x="-11909" y="3483184"/>
                  <a:pt x="5998" y="3385437"/>
                  <a:pt x="0" y="3164320"/>
                </a:cubicBezTo>
                <a:cubicBezTo>
                  <a:pt x="-5998" y="2943203"/>
                  <a:pt x="21214" y="2861487"/>
                  <a:pt x="0" y="2606524"/>
                </a:cubicBezTo>
                <a:cubicBezTo>
                  <a:pt x="-21214" y="2351561"/>
                  <a:pt x="12269" y="2394494"/>
                  <a:pt x="0" y="2194693"/>
                </a:cubicBezTo>
                <a:cubicBezTo>
                  <a:pt x="-12269" y="1994892"/>
                  <a:pt x="6353" y="1862832"/>
                  <a:pt x="0" y="1600405"/>
                </a:cubicBezTo>
                <a:cubicBezTo>
                  <a:pt x="-6353" y="1337978"/>
                  <a:pt x="27959" y="1304557"/>
                  <a:pt x="0" y="1115592"/>
                </a:cubicBezTo>
                <a:cubicBezTo>
                  <a:pt x="-27959" y="926627"/>
                  <a:pt x="36212" y="837290"/>
                  <a:pt x="0" y="667270"/>
                </a:cubicBezTo>
                <a:cubicBezTo>
                  <a:pt x="-36212" y="497250"/>
                  <a:pt x="6901" y="333076"/>
                  <a:pt x="0" y="0"/>
                </a:cubicBezTo>
                <a:close/>
              </a:path>
            </a:pathLst>
          </a:custGeom>
          <a:noFill/>
          <a:ln>
            <a:solidFill>
              <a:schemeClr val="tx1"/>
            </a:solidFill>
            <a:extLst>
              <a:ext uri="{C807C97D-BFC1-408E-A445-0C87EB9F89A2}">
                <ask:lineSketchStyleProps xmlns:ask="http://schemas.microsoft.com/office/drawing/2018/sketchyshapes" sd="3040824716">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6293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en-US" b="1" dirty="0"/>
              <a:t>Object Pool pattern</a:t>
            </a:r>
            <a:r>
              <a:rPr lang="tr-TR" b="1" dirty="0"/>
              <a:t> – Real </a:t>
            </a:r>
            <a:r>
              <a:rPr lang="tr-TR" b="1" dirty="0" err="1"/>
              <a:t>world</a:t>
            </a:r>
            <a:r>
              <a:rPr lang="tr-TR" b="1" dirty="0"/>
              <a:t> </a:t>
            </a:r>
            <a:r>
              <a:rPr lang="tr-TR" b="1" dirty="0" err="1"/>
              <a:t>examples</a:t>
            </a:r>
            <a:endParaRPr lang="en-US"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lnSpc>
                <a:spcPct val="90000"/>
              </a:lnSpc>
              <a:buNone/>
            </a:pPr>
            <a:r>
              <a:rPr lang="en-US" dirty="0"/>
              <a:t>Imagine you are a manager of a company that has a fleet of cars. You want to make sure that your cars are always available when your employees need them, but you also don't want to have too many cars sitting idle. The object pool pattern can help you achieve this goal. You can create a pool of cars that are available to your employees. When an employee needs a car, they can check out a car from the pool. When the employee is finished with the car, they can return it to the pool. This way, you can ensure that your employees always have a car available when they need it, but you also don't have to pay for more cars than you need.</a:t>
            </a:r>
          </a:p>
        </p:txBody>
      </p:sp>
      <p:pic>
        <p:nvPicPr>
          <p:cNvPr id="6" name="Resim 5" descr="araba, taşıt, araç, kara taşıtı, taslak içeren bir resim&#10;&#10;Açıklama otomatik olarak oluşturuldu">
            <a:extLst>
              <a:ext uri="{FF2B5EF4-FFF2-40B4-BE49-F238E27FC236}">
                <a16:creationId xmlns:a16="http://schemas.microsoft.com/office/drawing/2014/main" id="{7CCA5402-335F-0D37-FDFF-743ACA5CAE63}"/>
              </a:ext>
            </a:extLst>
          </p:cNvPr>
          <p:cNvPicPr>
            <a:picLocks noChangeAspect="1"/>
          </p:cNvPicPr>
          <p:nvPr/>
        </p:nvPicPr>
        <p:blipFill rotWithShape="1">
          <a:blip r:embed="rId2"/>
          <a:srcRect t="14710" r="-3" b="12238"/>
          <a:stretch/>
        </p:blipFill>
        <p:spPr>
          <a:xfrm>
            <a:off x="6510866" y="2142067"/>
            <a:ext cx="4995332" cy="3649133"/>
          </a:xfrm>
          <a:custGeom>
            <a:avLst/>
            <a:gdLst>
              <a:gd name="connsiteX0" fmla="*/ 0 w 4995332"/>
              <a:gd name="connsiteY0" fmla="*/ 0 h 3649133"/>
              <a:gd name="connsiteX1" fmla="*/ 455130 w 4995332"/>
              <a:gd name="connsiteY1" fmla="*/ 0 h 3649133"/>
              <a:gd name="connsiteX2" fmla="*/ 1060120 w 4995332"/>
              <a:gd name="connsiteY2" fmla="*/ 0 h 3649133"/>
              <a:gd name="connsiteX3" fmla="*/ 1565204 w 4995332"/>
              <a:gd name="connsiteY3" fmla="*/ 0 h 3649133"/>
              <a:gd name="connsiteX4" fmla="*/ 2070288 w 4995332"/>
              <a:gd name="connsiteY4" fmla="*/ 0 h 3649133"/>
              <a:gd name="connsiteX5" fmla="*/ 2625324 w 4995332"/>
              <a:gd name="connsiteY5" fmla="*/ 0 h 3649133"/>
              <a:gd name="connsiteX6" fmla="*/ 3280268 w 4995332"/>
              <a:gd name="connsiteY6" fmla="*/ 0 h 3649133"/>
              <a:gd name="connsiteX7" fmla="*/ 3885258 w 4995332"/>
              <a:gd name="connsiteY7" fmla="*/ 0 h 3649133"/>
              <a:gd name="connsiteX8" fmla="*/ 4490248 w 4995332"/>
              <a:gd name="connsiteY8" fmla="*/ 0 h 3649133"/>
              <a:gd name="connsiteX9" fmla="*/ 4995332 w 4995332"/>
              <a:gd name="connsiteY9" fmla="*/ 0 h 3649133"/>
              <a:gd name="connsiteX10" fmla="*/ 4995332 w 4995332"/>
              <a:gd name="connsiteY10" fmla="*/ 484813 h 3649133"/>
              <a:gd name="connsiteX11" fmla="*/ 4995332 w 4995332"/>
              <a:gd name="connsiteY11" fmla="*/ 1006118 h 3649133"/>
              <a:gd name="connsiteX12" fmla="*/ 4995332 w 4995332"/>
              <a:gd name="connsiteY12" fmla="*/ 1490931 h 3649133"/>
              <a:gd name="connsiteX13" fmla="*/ 4995332 w 4995332"/>
              <a:gd name="connsiteY13" fmla="*/ 1902762 h 3649133"/>
              <a:gd name="connsiteX14" fmla="*/ 4995332 w 4995332"/>
              <a:gd name="connsiteY14" fmla="*/ 2314593 h 3649133"/>
              <a:gd name="connsiteX15" fmla="*/ 4995332 w 4995332"/>
              <a:gd name="connsiteY15" fmla="*/ 2908880 h 3649133"/>
              <a:gd name="connsiteX16" fmla="*/ 4995332 w 4995332"/>
              <a:gd name="connsiteY16" fmla="*/ 3649133 h 3649133"/>
              <a:gd name="connsiteX17" fmla="*/ 4490248 w 4995332"/>
              <a:gd name="connsiteY17" fmla="*/ 3649133 h 3649133"/>
              <a:gd name="connsiteX18" fmla="*/ 3885258 w 4995332"/>
              <a:gd name="connsiteY18" fmla="*/ 3649133 h 3649133"/>
              <a:gd name="connsiteX19" fmla="*/ 3480081 w 4995332"/>
              <a:gd name="connsiteY19" fmla="*/ 3649133 h 3649133"/>
              <a:gd name="connsiteX20" fmla="*/ 2974998 w 4995332"/>
              <a:gd name="connsiteY20" fmla="*/ 3649133 h 3649133"/>
              <a:gd name="connsiteX21" fmla="*/ 2370008 w 4995332"/>
              <a:gd name="connsiteY21" fmla="*/ 3649133 h 3649133"/>
              <a:gd name="connsiteX22" fmla="*/ 1814971 w 4995332"/>
              <a:gd name="connsiteY22" fmla="*/ 3649133 h 3649133"/>
              <a:gd name="connsiteX23" fmla="*/ 1259934 w 4995332"/>
              <a:gd name="connsiteY23" fmla="*/ 3649133 h 3649133"/>
              <a:gd name="connsiteX24" fmla="*/ 654944 w 4995332"/>
              <a:gd name="connsiteY24" fmla="*/ 3649133 h 3649133"/>
              <a:gd name="connsiteX25" fmla="*/ 0 w 4995332"/>
              <a:gd name="connsiteY25" fmla="*/ 3649133 h 3649133"/>
              <a:gd name="connsiteX26" fmla="*/ 0 w 4995332"/>
              <a:gd name="connsiteY26" fmla="*/ 3127828 h 3649133"/>
              <a:gd name="connsiteX27" fmla="*/ 0 w 4995332"/>
              <a:gd name="connsiteY27" fmla="*/ 2643015 h 3649133"/>
              <a:gd name="connsiteX28" fmla="*/ 0 w 4995332"/>
              <a:gd name="connsiteY28" fmla="*/ 2194693 h 3649133"/>
              <a:gd name="connsiteX29" fmla="*/ 0 w 4995332"/>
              <a:gd name="connsiteY29" fmla="*/ 1746371 h 3649133"/>
              <a:gd name="connsiteX30" fmla="*/ 0 w 4995332"/>
              <a:gd name="connsiteY30" fmla="*/ 1261557 h 3649133"/>
              <a:gd name="connsiteX31" fmla="*/ 0 w 4995332"/>
              <a:gd name="connsiteY31" fmla="*/ 776744 h 3649133"/>
              <a:gd name="connsiteX32" fmla="*/ 0 w 4995332"/>
              <a:gd name="connsiteY32" fmla="*/ 0 h 364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95332" h="3649133" extrusionOk="0">
                <a:moveTo>
                  <a:pt x="0" y="0"/>
                </a:moveTo>
                <a:cubicBezTo>
                  <a:pt x="95602" y="-54395"/>
                  <a:pt x="293229" y="4815"/>
                  <a:pt x="455130" y="0"/>
                </a:cubicBezTo>
                <a:cubicBezTo>
                  <a:pt x="617031" y="-4815"/>
                  <a:pt x="909114" y="38923"/>
                  <a:pt x="1060120" y="0"/>
                </a:cubicBezTo>
                <a:cubicBezTo>
                  <a:pt x="1211126" y="-38923"/>
                  <a:pt x="1348461" y="56401"/>
                  <a:pt x="1565204" y="0"/>
                </a:cubicBezTo>
                <a:cubicBezTo>
                  <a:pt x="1781947" y="-56401"/>
                  <a:pt x="1905602" y="25480"/>
                  <a:pt x="2070288" y="0"/>
                </a:cubicBezTo>
                <a:cubicBezTo>
                  <a:pt x="2234974" y="-25480"/>
                  <a:pt x="2442306" y="17274"/>
                  <a:pt x="2625324" y="0"/>
                </a:cubicBezTo>
                <a:cubicBezTo>
                  <a:pt x="2808342" y="-17274"/>
                  <a:pt x="3023593" y="26980"/>
                  <a:pt x="3280268" y="0"/>
                </a:cubicBezTo>
                <a:cubicBezTo>
                  <a:pt x="3536943" y="-26980"/>
                  <a:pt x="3586891" y="66734"/>
                  <a:pt x="3885258" y="0"/>
                </a:cubicBezTo>
                <a:cubicBezTo>
                  <a:pt x="4183625" y="-66734"/>
                  <a:pt x="4356106" y="48520"/>
                  <a:pt x="4490248" y="0"/>
                </a:cubicBezTo>
                <a:cubicBezTo>
                  <a:pt x="4624390" y="-48520"/>
                  <a:pt x="4885829" y="18633"/>
                  <a:pt x="4995332" y="0"/>
                </a:cubicBezTo>
                <a:cubicBezTo>
                  <a:pt x="5032798" y="151049"/>
                  <a:pt x="4954889" y="251737"/>
                  <a:pt x="4995332" y="484813"/>
                </a:cubicBezTo>
                <a:cubicBezTo>
                  <a:pt x="5035775" y="717889"/>
                  <a:pt x="4992831" y="865713"/>
                  <a:pt x="4995332" y="1006118"/>
                </a:cubicBezTo>
                <a:cubicBezTo>
                  <a:pt x="4997833" y="1146524"/>
                  <a:pt x="4962517" y="1298420"/>
                  <a:pt x="4995332" y="1490931"/>
                </a:cubicBezTo>
                <a:cubicBezTo>
                  <a:pt x="5028147" y="1683442"/>
                  <a:pt x="4951155" y="1788781"/>
                  <a:pt x="4995332" y="1902762"/>
                </a:cubicBezTo>
                <a:cubicBezTo>
                  <a:pt x="5039509" y="2016743"/>
                  <a:pt x="4982344" y="2221113"/>
                  <a:pt x="4995332" y="2314593"/>
                </a:cubicBezTo>
                <a:cubicBezTo>
                  <a:pt x="5008320" y="2408073"/>
                  <a:pt x="4964240" y="2784356"/>
                  <a:pt x="4995332" y="2908880"/>
                </a:cubicBezTo>
                <a:cubicBezTo>
                  <a:pt x="5026424" y="3033404"/>
                  <a:pt x="4933813" y="3484580"/>
                  <a:pt x="4995332" y="3649133"/>
                </a:cubicBezTo>
                <a:cubicBezTo>
                  <a:pt x="4817234" y="3668288"/>
                  <a:pt x="4679371" y="3623051"/>
                  <a:pt x="4490248" y="3649133"/>
                </a:cubicBezTo>
                <a:cubicBezTo>
                  <a:pt x="4301125" y="3675215"/>
                  <a:pt x="4076411" y="3633524"/>
                  <a:pt x="3885258" y="3649133"/>
                </a:cubicBezTo>
                <a:cubicBezTo>
                  <a:pt x="3694105" y="3664742"/>
                  <a:pt x="3618198" y="3604879"/>
                  <a:pt x="3480081" y="3649133"/>
                </a:cubicBezTo>
                <a:cubicBezTo>
                  <a:pt x="3341964" y="3693387"/>
                  <a:pt x="3088663" y="3632753"/>
                  <a:pt x="2974998" y="3649133"/>
                </a:cubicBezTo>
                <a:cubicBezTo>
                  <a:pt x="2861333" y="3665513"/>
                  <a:pt x="2577889" y="3647566"/>
                  <a:pt x="2370008" y="3649133"/>
                </a:cubicBezTo>
                <a:cubicBezTo>
                  <a:pt x="2162127" y="3650700"/>
                  <a:pt x="1968080" y="3617281"/>
                  <a:pt x="1814971" y="3649133"/>
                </a:cubicBezTo>
                <a:cubicBezTo>
                  <a:pt x="1661862" y="3680985"/>
                  <a:pt x="1515221" y="3594760"/>
                  <a:pt x="1259934" y="3649133"/>
                </a:cubicBezTo>
                <a:cubicBezTo>
                  <a:pt x="1004647" y="3703506"/>
                  <a:pt x="912637" y="3590149"/>
                  <a:pt x="654944" y="3649133"/>
                </a:cubicBezTo>
                <a:cubicBezTo>
                  <a:pt x="397251" y="3708117"/>
                  <a:pt x="155572" y="3604568"/>
                  <a:pt x="0" y="3649133"/>
                </a:cubicBezTo>
                <a:cubicBezTo>
                  <a:pt x="-4067" y="3503774"/>
                  <a:pt x="27879" y="3326788"/>
                  <a:pt x="0" y="3127828"/>
                </a:cubicBezTo>
                <a:cubicBezTo>
                  <a:pt x="-27879" y="2928869"/>
                  <a:pt x="1893" y="2840405"/>
                  <a:pt x="0" y="2643015"/>
                </a:cubicBezTo>
                <a:cubicBezTo>
                  <a:pt x="-1893" y="2445625"/>
                  <a:pt x="43658" y="2389977"/>
                  <a:pt x="0" y="2194693"/>
                </a:cubicBezTo>
                <a:cubicBezTo>
                  <a:pt x="-43658" y="1999409"/>
                  <a:pt x="26391" y="1920680"/>
                  <a:pt x="0" y="1746371"/>
                </a:cubicBezTo>
                <a:cubicBezTo>
                  <a:pt x="-26391" y="1572062"/>
                  <a:pt x="24595" y="1427008"/>
                  <a:pt x="0" y="1261557"/>
                </a:cubicBezTo>
                <a:cubicBezTo>
                  <a:pt x="-24595" y="1096106"/>
                  <a:pt x="41753" y="913512"/>
                  <a:pt x="0" y="776744"/>
                </a:cubicBezTo>
                <a:cubicBezTo>
                  <a:pt x="-41753" y="639976"/>
                  <a:pt x="29683" y="318496"/>
                  <a:pt x="0" y="0"/>
                </a:cubicBezTo>
                <a:close/>
              </a:path>
            </a:pathLst>
          </a:custGeom>
          <a:noFill/>
          <a:ln>
            <a:solidFill>
              <a:schemeClr val="tx1"/>
            </a:solidFill>
            <a:extLst>
              <a:ext uri="{C807C97D-BFC1-408E-A445-0C87EB9F89A2}">
                <ask:lineSketchStyleProps xmlns:ask="http://schemas.microsoft.com/office/drawing/2018/sketchyshapes" sd="2346194298">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94573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4640343" cy="1456267"/>
          </a:xfrm>
        </p:spPr>
        <p:txBody>
          <a:bodyPr anchor="ctr">
            <a:normAutofit/>
          </a:bodyPr>
          <a:lstStyle/>
          <a:p>
            <a:r>
              <a:rPr lang="en-US" b="1" dirty="0"/>
              <a:t>Object Pool pattern</a:t>
            </a:r>
          </a:p>
        </p:txBody>
      </p:sp>
      <p:sp>
        <p:nvSpPr>
          <p:cNvPr id="12" name="Content Placeholder 2">
            <a:extLst>
              <a:ext uri="{FF2B5EF4-FFF2-40B4-BE49-F238E27FC236}">
                <a16:creationId xmlns:a16="http://schemas.microsoft.com/office/drawing/2014/main" id="{AE7CE9CD-1D2F-A853-0CA1-6155E8A0ED51}"/>
              </a:ext>
            </a:extLst>
          </p:cNvPr>
          <p:cNvSpPr>
            <a:spLocks noGrp="1"/>
          </p:cNvSpPr>
          <p:nvPr>
            <p:ph sz="half" idx="1"/>
          </p:nvPr>
        </p:nvSpPr>
        <p:spPr>
          <a:xfrm>
            <a:off x="685802" y="1720158"/>
            <a:ext cx="4272697" cy="5137841"/>
          </a:xfrm>
        </p:spPr>
        <p:txBody>
          <a:bodyPr>
            <a:noAutofit/>
          </a:bodyPr>
          <a:lstStyle/>
          <a:p>
            <a:pPr marL="0" indent="0">
              <a:buNone/>
            </a:pPr>
            <a:r>
              <a:rPr lang="en-US" dirty="0"/>
              <a:t>To implement the object pool pattern in C#, you can use a generic class that can store any type of object. You can use a queue data structure to store the available objects in the pool, and a list data structure to store the active objects in use. You can also use a factory method to create new objects for the pool.</a:t>
            </a:r>
          </a:p>
          <a:p>
            <a:pPr marL="0" indent="0">
              <a:buNone/>
            </a:pPr>
            <a:endParaRPr lang="en-US" dirty="0"/>
          </a:p>
        </p:txBody>
      </p:sp>
      <p:pic>
        <p:nvPicPr>
          <p:cNvPr id="7" name="Resim 6">
            <a:extLst>
              <a:ext uri="{FF2B5EF4-FFF2-40B4-BE49-F238E27FC236}">
                <a16:creationId xmlns:a16="http://schemas.microsoft.com/office/drawing/2014/main" id="{26EF1911-DF61-5CD9-F451-656F09A4D51A}"/>
              </a:ext>
            </a:extLst>
          </p:cNvPr>
          <p:cNvPicPr>
            <a:picLocks noChangeAspect="1"/>
          </p:cNvPicPr>
          <p:nvPr/>
        </p:nvPicPr>
        <p:blipFill>
          <a:blip r:embed="rId2"/>
          <a:stretch>
            <a:fillRect/>
          </a:stretch>
        </p:blipFill>
        <p:spPr>
          <a:xfrm>
            <a:off x="5326144" y="408427"/>
            <a:ext cx="6768791" cy="6041146"/>
          </a:xfrm>
          <a:custGeom>
            <a:avLst/>
            <a:gdLst>
              <a:gd name="connsiteX0" fmla="*/ 0 w 6768791"/>
              <a:gd name="connsiteY0" fmla="*/ 0 h 6041146"/>
              <a:gd name="connsiteX1" fmla="*/ 361002 w 6768791"/>
              <a:gd name="connsiteY1" fmla="*/ 0 h 6041146"/>
              <a:gd name="connsiteX2" fmla="*/ 925068 w 6768791"/>
              <a:gd name="connsiteY2" fmla="*/ 0 h 6041146"/>
              <a:gd name="connsiteX3" fmla="*/ 1556822 w 6768791"/>
              <a:gd name="connsiteY3" fmla="*/ 0 h 6041146"/>
              <a:gd name="connsiteX4" fmla="*/ 2256264 w 6768791"/>
              <a:gd name="connsiteY4" fmla="*/ 0 h 6041146"/>
              <a:gd name="connsiteX5" fmla="*/ 2888017 w 6768791"/>
              <a:gd name="connsiteY5" fmla="*/ 0 h 6041146"/>
              <a:gd name="connsiteX6" fmla="*/ 3249020 w 6768791"/>
              <a:gd name="connsiteY6" fmla="*/ 0 h 6041146"/>
              <a:gd name="connsiteX7" fmla="*/ 3610022 w 6768791"/>
              <a:gd name="connsiteY7" fmla="*/ 0 h 6041146"/>
              <a:gd name="connsiteX8" fmla="*/ 3971024 w 6768791"/>
              <a:gd name="connsiteY8" fmla="*/ 0 h 6041146"/>
              <a:gd name="connsiteX9" fmla="*/ 4332026 w 6768791"/>
              <a:gd name="connsiteY9" fmla="*/ 0 h 6041146"/>
              <a:gd name="connsiteX10" fmla="*/ 4828404 w 6768791"/>
              <a:gd name="connsiteY10" fmla="*/ 0 h 6041146"/>
              <a:gd name="connsiteX11" fmla="*/ 5189406 w 6768791"/>
              <a:gd name="connsiteY11" fmla="*/ 0 h 6041146"/>
              <a:gd name="connsiteX12" fmla="*/ 5550409 w 6768791"/>
              <a:gd name="connsiteY12" fmla="*/ 0 h 6041146"/>
              <a:gd name="connsiteX13" fmla="*/ 6249850 w 6768791"/>
              <a:gd name="connsiteY13" fmla="*/ 0 h 6041146"/>
              <a:gd name="connsiteX14" fmla="*/ 6768791 w 6768791"/>
              <a:gd name="connsiteY14" fmla="*/ 0 h 6041146"/>
              <a:gd name="connsiteX15" fmla="*/ 6768791 w 6768791"/>
              <a:gd name="connsiteY15" fmla="*/ 428372 h 6041146"/>
              <a:gd name="connsiteX16" fmla="*/ 6768791 w 6768791"/>
              <a:gd name="connsiteY16" fmla="*/ 796333 h 6041146"/>
              <a:gd name="connsiteX17" fmla="*/ 6768791 w 6768791"/>
              <a:gd name="connsiteY17" fmla="*/ 1285117 h 6041146"/>
              <a:gd name="connsiteX18" fmla="*/ 6768791 w 6768791"/>
              <a:gd name="connsiteY18" fmla="*/ 1834312 h 6041146"/>
              <a:gd name="connsiteX19" fmla="*/ 6768791 w 6768791"/>
              <a:gd name="connsiteY19" fmla="*/ 2323095 h 6041146"/>
              <a:gd name="connsiteX20" fmla="*/ 6768791 w 6768791"/>
              <a:gd name="connsiteY20" fmla="*/ 2751467 h 6041146"/>
              <a:gd name="connsiteX21" fmla="*/ 6768791 w 6768791"/>
              <a:gd name="connsiteY21" fmla="*/ 3119428 h 6041146"/>
              <a:gd name="connsiteX22" fmla="*/ 6768791 w 6768791"/>
              <a:gd name="connsiteY22" fmla="*/ 3668623 h 6041146"/>
              <a:gd name="connsiteX23" fmla="*/ 6768791 w 6768791"/>
              <a:gd name="connsiteY23" fmla="*/ 4096995 h 6041146"/>
              <a:gd name="connsiteX24" fmla="*/ 6768791 w 6768791"/>
              <a:gd name="connsiteY24" fmla="*/ 4525368 h 6041146"/>
              <a:gd name="connsiteX25" fmla="*/ 6768791 w 6768791"/>
              <a:gd name="connsiteY25" fmla="*/ 4953740 h 6041146"/>
              <a:gd name="connsiteX26" fmla="*/ 6768791 w 6768791"/>
              <a:gd name="connsiteY26" fmla="*/ 5321700 h 6041146"/>
              <a:gd name="connsiteX27" fmla="*/ 6768791 w 6768791"/>
              <a:gd name="connsiteY27" fmla="*/ 6041146 h 6041146"/>
              <a:gd name="connsiteX28" fmla="*/ 6407789 w 6768791"/>
              <a:gd name="connsiteY28" fmla="*/ 6041146 h 6041146"/>
              <a:gd name="connsiteX29" fmla="*/ 5776035 w 6768791"/>
              <a:gd name="connsiteY29" fmla="*/ 6041146 h 6041146"/>
              <a:gd name="connsiteX30" fmla="*/ 5279657 w 6768791"/>
              <a:gd name="connsiteY30" fmla="*/ 6041146 h 6041146"/>
              <a:gd name="connsiteX31" fmla="*/ 4580215 w 6768791"/>
              <a:gd name="connsiteY31" fmla="*/ 6041146 h 6041146"/>
              <a:gd name="connsiteX32" fmla="*/ 4083837 w 6768791"/>
              <a:gd name="connsiteY32" fmla="*/ 6041146 h 6041146"/>
              <a:gd name="connsiteX33" fmla="*/ 3587459 w 6768791"/>
              <a:gd name="connsiteY33" fmla="*/ 6041146 h 6041146"/>
              <a:gd name="connsiteX34" fmla="*/ 2888017 w 6768791"/>
              <a:gd name="connsiteY34" fmla="*/ 6041146 h 6041146"/>
              <a:gd name="connsiteX35" fmla="*/ 2256264 w 6768791"/>
              <a:gd name="connsiteY35" fmla="*/ 6041146 h 6041146"/>
              <a:gd name="connsiteX36" fmla="*/ 1827574 w 6768791"/>
              <a:gd name="connsiteY36" fmla="*/ 6041146 h 6041146"/>
              <a:gd name="connsiteX37" fmla="*/ 1195820 w 6768791"/>
              <a:gd name="connsiteY37" fmla="*/ 6041146 h 6041146"/>
              <a:gd name="connsiteX38" fmla="*/ 631754 w 6768791"/>
              <a:gd name="connsiteY38" fmla="*/ 6041146 h 6041146"/>
              <a:gd name="connsiteX39" fmla="*/ 0 w 6768791"/>
              <a:gd name="connsiteY39" fmla="*/ 6041146 h 6041146"/>
              <a:gd name="connsiteX40" fmla="*/ 0 w 6768791"/>
              <a:gd name="connsiteY40" fmla="*/ 5371128 h 6041146"/>
              <a:gd name="connsiteX41" fmla="*/ 0 w 6768791"/>
              <a:gd name="connsiteY41" fmla="*/ 4882344 h 6041146"/>
              <a:gd name="connsiteX42" fmla="*/ 0 w 6768791"/>
              <a:gd name="connsiteY42" fmla="*/ 4212326 h 6041146"/>
              <a:gd name="connsiteX43" fmla="*/ 0 w 6768791"/>
              <a:gd name="connsiteY43" fmla="*/ 3542308 h 6041146"/>
              <a:gd name="connsiteX44" fmla="*/ 0 w 6768791"/>
              <a:gd name="connsiteY44" fmla="*/ 2993113 h 6041146"/>
              <a:gd name="connsiteX45" fmla="*/ 0 w 6768791"/>
              <a:gd name="connsiteY45" fmla="*/ 2383507 h 6041146"/>
              <a:gd name="connsiteX46" fmla="*/ 0 w 6768791"/>
              <a:gd name="connsiteY46" fmla="*/ 1713489 h 6041146"/>
              <a:gd name="connsiteX47" fmla="*/ 0 w 6768791"/>
              <a:gd name="connsiteY47" fmla="*/ 1164294 h 6041146"/>
              <a:gd name="connsiteX48" fmla="*/ 0 w 6768791"/>
              <a:gd name="connsiteY48" fmla="*/ 796333 h 6041146"/>
              <a:gd name="connsiteX49" fmla="*/ 0 w 6768791"/>
              <a:gd name="connsiteY49" fmla="*/ 0 h 604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768791" h="6041146" extrusionOk="0">
                <a:moveTo>
                  <a:pt x="0" y="0"/>
                </a:moveTo>
                <a:cubicBezTo>
                  <a:pt x="116908" y="-4096"/>
                  <a:pt x="272830" y="3172"/>
                  <a:pt x="361002" y="0"/>
                </a:cubicBezTo>
                <a:cubicBezTo>
                  <a:pt x="449174" y="-3172"/>
                  <a:pt x="683539" y="7569"/>
                  <a:pt x="925068" y="0"/>
                </a:cubicBezTo>
                <a:cubicBezTo>
                  <a:pt x="1166597" y="-7569"/>
                  <a:pt x="1347374" y="27387"/>
                  <a:pt x="1556822" y="0"/>
                </a:cubicBezTo>
                <a:cubicBezTo>
                  <a:pt x="1766270" y="-27387"/>
                  <a:pt x="2010745" y="25770"/>
                  <a:pt x="2256264" y="0"/>
                </a:cubicBezTo>
                <a:cubicBezTo>
                  <a:pt x="2501783" y="-25770"/>
                  <a:pt x="2668593" y="61478"/>
                  <a:pt x="2888017" y="0"/>
                </a:cubicBezTo>
                <a:cubicBezTo>
                  <a:pt x="3107441" y="-61478"/>
                  <a:pt x="3139036" y="41562"/>
                  <a:pt x="3249020" y="0"/>
                </a:cubicBezTo>
                <a:cubicBezTo>
                  <a:pt x="3359004" y="-41562"/>
                  <a:pt x="3488553" y="14225"/>
                  <a:pt x="3610022" y="0"/>
                </a:cubicBezTo>
                <a:cubicBezTo>
                  <a:pt x="3731491" y="-14225"/>
                  <a:pt x="3839410" y="12023"/>
                  <a:pt x="3971024" y="0"/>
                </a:cubicBezTo>
                <a:cubicBezTo>
                  <a:pt x="4102638" y="-12023"/>
                  <a:pt x="4198656" y="13032"/>
                  <a:pt x="4332026" y="0"/>
                </a:cubicBezTo>
                <a:cubicBezTo>
                  <a:pt x="4465396" y="-13032"/>
                  <a:pt x="4720616" y="31656"/>
                  <a:pt x="4828404" y="0"/>
                </a:cubicBezTo>
                <a:cubicBezTo>
                  <a:pt x="4936192" y="-31656"/>
                  <a:pt x="5055318" y="40381"/>
                  <a:pt x="5189406" y="0"/>
                </a:cubicBezTo>
                <a:cubicBezTo>
                  <a:pt x="5323494" y="-40381"/>
                  <a:pt x="5401741" y="26653"/>
                  <a:pt x="5550409" y="0"/>
                </a:cubicBezTo>
                <a:cubicBezTo>
                  <a:pt x="5699077" y="-26653"/>
                  <a:pt x="6045411" y="27374"/>
                  <a:pt x="6249850" y="0"/>
                </a:cubicBezTo>
                <a:cubicBezTo>
                  <a:pt x="6454289" y="-27374"/>
                  <a:pt x="6566530" y="54713"/>
                  <a:pt x="6768791" y="0"/>
                </a:cubicBezTo>
                <a:cubicBezTo>
                  <a:pt x="6790227" y="201572"/>
                  <a:pt x="6732199" y="250263"/>
                  <a:pt x="6768791" y="428372"/>
                </a:cubicBezTo>
                <a:cubicBezTo>
                  <a:pt x="6805383" y="606481"/>
                  <a:pt x="6752579" y="646716"/>
                  <a:pt x="6768791" y="796333"/>
                </a:cubicBezTo>
                <a:cubicBezTo>
                  <a:pt x="6785003" y="945950"/>
                  <a:pt x="6721013" y="1057975"/>
                  <a:pt x="6768791" y="1285117"/>
                </a:cubicBezTo>
                <a:cubicBezTo>
                  <a:pt x="6816569" y="1512259"/>
                  <a:pt x="6730391" y="1705539"/>
                  <a:pt x="6768791" y="1834312"/>
                </a:cubicBezTo>
                <a:cubicBezTo>
                  <a:pt x="6807191" y="1963085"/>
                  <a:pt x="6746060" y="2116293"/>
                  <a:pt x="6768791" y="2323095"/>
                </a:cubicBezTo>
                <a:cubicBezTo>
                  <a:pt x="6791522" y="2529897"/>
                  <a:pt x="6744343" y="2546629"/>
                  <a:pt x="6768791" y="2751467"/>
                </a:cubicBezTo>
                <a:cubicBezTo>
                  <a:pt x="6793239" y="2956305"/>
                  <a:pt x="6746283" y="2980519"/>
                  <a:pt x="6768791" y="3119428"/>
                </a:cubicBezTo>
                <a:cubicBezTo>
                  <a:pt x="6791299" y="3258337"/>
                  <a:pt x="6718384" y="3517631"/>
                  <a:pt x="6768791" y="3668623"/>
                </a:cubicBezTo>
                <a:cubicBezTo>
                  <a:pt x="6819198" y="3819615"/>
                  <a:pt x="6724023" y="3926838"/>
                  <a:pt x="6768791" y="4096995"/>
                </a:cubicBezTo>
                <a:cubicBezTo>
                  <a:pt x="6813559" y="4267152"/>
                  <a:pt x="6741165" y="4412790"/>
                  <a:pt x="6768791" y="4525368"/>
                </a:cubicBezTo>
                <a:cubicBezTo>
                  <a:pt x="6796417" y="4637946"/>
                  <a:pt x="6740180" y="4853237"/>
                  <a:pt x="6768791" y="4953740"/>
                </a:cubicBezTo>
                <a:cubicBezTo>
                  <a:pt x="6797402" y="5054243"/>
                  <a:pt x="6763586" y="5192578"/>
                  <a:pt x="6768791" y="5321700"/>
                </a:cubicBezTo>
                <a:cubicBezTo>
                  <a:pt x="6773996" y="5450822"/>
                  <a:pt x="6720343" y="5732776"/>
                  <a:pt x="6768791" y="6041146"/>
                </a:cubicBezTo>
                <a:cubicBezTo>
                  <a:pt x="6670174" y="6081062"/>
                  <a:pt x="6572930" y="6011770"/>
                  <a:pt x="6407789" y="6041146"/>
                </a:cubicBezTo>
                <a:cubicBezTo>
                  <a:pt x="6242648" y="6070522"/>
                  <a:pt x="6019182" y="6000518"/>
                  <a:pt x="5776035" y="6041146"/>
                </a:cubicBezTo>
                <a:cubicBezTo>
                  <a:pt x="5532888" y="6081774"/>
                  <a:pt x="5433977" y="5991033"/>
                  <a:pt x="5279657" y="6041146"/>
                </a:cubicBezTo>
                <a:cubicBezTo>
                  <a:pt x="5125337" y="6091259"/>
                  <a:pt x="4828276" y="6025567"/>
                  <a:pt x="4580215" y="6041146"/>
                </a:cubicBezTo>
                <a:cubicBezTo>
                  <a:pt x="4332154" y="6056725"/>
                  <a:pt x="4198150" y="5986521"/>
                  <a:pt x="4083837" y="6041146"/>
                </a:cubicBezTo>
                <a:cubicBezTo>
                  <a:pt x="3969524" y="6095771"/>
                  <a:pt x="3763127" y="6035707"/>
                  <a:pt x="3587459" y="6041146"/>
                </a:cubicBezTo>
                <a:cubicBezTo>
                  <a:pt x="3411791" y="6046585"/>
                  <a:pt x="3041859" y="5995819"/>
                  <a:pt x="2888017" y="6041146"/>
                </a:cubicBezTo>
                <a:cubicBezTo>
                  <a:pt x="2734175" y="6086473"/>
                  <a:pt x="2409756" y="6009882"/>
                  <a:pt x="2256264" y="6041146"/>
                </a:cubicBezTo>
                <a:cubicBezTo>
                  <a:pt x="2102772" y="6072410"/>
                  <a:pt x="2012432" y="6018786"/>
                  <a:pt x="1827574" y="6041146"/>
                </a:cubicBezTo>
                <a:cubicBezTo>
                  <a:pt x="1642716" y="6063506"/>
                  <a:pt x="1364350" y="5971863"/>
                  <a:pt x="1195820" y="6041146"/>
                </a:cubicBezTo>
                <a:cubicBezTo>
                  <a:pt x="1027290" y="6110429"/>
                  <a:pt x="850468" y="5976620"/>
                  <a:pt x="631754" y="6041146"/>
                </a:cubicBezTo>
                <a:cubicBezTo>
                  <a:pt x="413040" y="6105672"/>
                  <a:pt x="296937" y="6024134"/>
                  <a:pt x="0" y="6041146"/>
                </a:cubicBezTo>
                <a:cubicBezTo>
                  <a:pt x="-37811" y="5770720"/>
                  <a:pt x="10574" y="5611426"/>
                  <a:pt x="0" y="5371128"/>
                </a:cubicBezTo>
                <a:cubicBezTo>
                  <a:pt x="-10574" y="5130830"/>
                  <a:pt x="29979" y="5027388"/>
                  <a:pt x="0" y="4882344"/>
                </a:cubicBezTo>
                <a:cubicBezTo>
                  <a:pt x="-29979" y="4737300"/>
                  <a:pt x="46461" y="4444400"/>
                  <a:pt x="0" y="4212326"/>
                </a:cubicBezTo>
                <a:cubicBezTo>
                  <a:pt x="-46461" y="3980252"/>
                  <a:pt x="63244" y="3697505"/>
                  <a:pt x="0" y="3542308"/>
                </a:cubicBezTo>
                <a:cubicBezTo>
                  <a:pt x="-63244" y="3387111"/>
                  <a:pt x="31286" y="3260079"/>
                  <a:pt x="0" y="2993113"/>
                </a:cubicBezTo>
                <a:cubicBezTo>
                  <a:pt x="-31286" y="2726148"/>
                  <a:pt x="24102" y="2532964"/>
                  <a:pt x="0" y="2383507"/>
                </a:cubicBezTo>
                <a:cubicBezTo>
                  <a:pt x="-24102" y="2234050"/>
                  <a:pt x="63689" y="1975812"/>
                  <a:pt x="0" y="1713489"/>
                </a:cubicBezTo>
                <a:cubicBezTo>
                  <a:pt x="-63689" y="1451166"/>
                  <a:pt x="64817" y="1299384"/>
                  <a:pt x="0" y="1164294"/>
                </a:cubicBezTo>
                <a:cubicBezTo>
                  <a:pt x="-64817" y="1029204"/>
                  <a:pt x="35458" y="876129"/>
                  <a:pt x="0" y="796333"/>
                </a:cubicBezTo>
                <a:cubicBezTo>
                  <a:pt x="-35458" y="716537"/>
                  <a:pt x="35183" y="392225"/>
                  <a:pt x="0" y="0"/>
                </a:cubicBezTo>
                <a:close/>
              </a:path>
            </a:pathLst>
          </a:custGeom>
          <a:noFill/>
          <a:ln>
            <a:solidFill>
              <a:schemeClr val="tx1"/>
            </a:solidFill>
            <a:extLst>
              <a:ext uri="{C807C97D-BFC1-408E-A445-0C87EB9F89A2}">
                <ask:lineSketchStyleProps xmlns:ask="http://schemas.microsoft.com/office/drawing/2018/sketchyshapes" sd="219431490">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30508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AE7CE9CD-1D2F-A853-0CA1-6155E8A0ED51}"/>
              </a:ext>
            </a:extLst>
          </p:cNvPr>
          <p:cNvSpPr>
            <a:spLocks noGrp="1"/>
          </p:cNvSpPr>
          <p:nvPr>
            <p:ph sz="half" idx="1"/>
          </p:nvPr>
        </p:nvSpPr>
        <p:spPr>
          <a:xfrm>
            <a:off x="685802" y="2142067"/>
            <a:ext cx="4272697" cy="3649134"/>
          </a:xfrm>
        </p:spPr>
        <p:txBody>
          <a:bodyPr/>
          <a:lstStyle/>
          <a:p>
            <a:endParaRPr lang="en-US" dirty="0"/>
          </a:p>
          <a:p>
            <a:pPr marL="0" indent="0">
              <a:buNone/>
            </a:pPr>
            <a:endParaRPr lang="en-US" dirty="0"/>
          </a:p>
        </p:txBody>
      </p:sp>
      <p:pic>
        <p:nvPicPr>
          <p:cNvPr id="4" name="Resim 3">
            <a:extLst>
              <a:ext uri="{FF2B5EF4-FFF2-40B4-BE49-F238E27FC236}">
                <a16:creationId xmlns:a16="http://schemas.microsoft.com/office/drawing/2014/main" id="{2D4B6969-F228-30AB-FA14-CCDCB72B310A}"/>
              </a:ext>
            </a:extLst>
          </p:cNvPr>
          <p:cNvPicPr>
            <a:picLocks noChangeAspect="1"/>
          </p:cNvPicPr>
          <p:nvPr/>
        </p:nvPicPr>
        <p:blipFill>
          <a:blip r:embed="rId2"/>
          <a:stretch>
            <a:fillRect/>
          </a:stretch>
        </p:blipFill>
        <p:spPr>
          <a:xfrm>
            <a:off x="3042422" y="45637"/>
            <a:ext cx="6107155" cy="6769014"/>
          </a:xfrm>
          <a:custGeom>
            <a:avLst/>
            <a:gdLst>
              <a:gd name="connsiteX0" fmla="*/ 0 w 6107155"/>
              <a:gd name="connsiteY0" fmla="*/ 0 h 6769014"/>
              <a:gd name="connsiteX1" fmla="*/ 677339 w 6107155"/>
              <a:gd name="connsiteY1" fmla="*/ 0 h 6769014"/>
              <a:gd name="connsiteX2" fmla="*/ 1171463 w 6107155"/>
              <a:gd name="connsiteY2" fmla="*/ 0 h 6769014"/>
              <a:gd name="connsiteX3" fmla="*/ 1665588 w 6107155"/>
              <a:gd name="connsiteY3" fmla="*/ 0 h 6769014"/>
              <a:gd name="connsiteX4" fmla="*/ 2098641 w 6107155"/>
              <a:gd name="connsiteY4" fmla="*/ 0 h 6769014"/>
              <a:gd name="connsiteX5" fmla="*/ 2531693 w 6107155"/>
              <a:gd name="connsiteY5" fmla="*/ 0 h 6769014"/>
              <a:gd name="connsiteX6" fmla="*/ 3025818 w 6107155"/>
              <a:gd name="connsiteY6" fmla="*/ 0 h 6769014"/>
              <a:gd name="connsiteX7" fmla="*/ 3703157 w 6107155"/>
              <a:gd name="connsiteY7" fmla="*/ 0 h 6769014"/>
              <a:gd name="connsiteX8" fmla="*/ 4197281 w 6107155"/>
              <a:gd name="connsiteY8" fmla="*/ 0 h 6769014"/>
              <a:gd name="connsiteX9" fmla="*/ 4630334 w 6107155"/>
              <a:gd name="connsiteY9" fmla="*/ 0 h 6769014"/>
              <a:gd name="connsiteX10" fmla="*/ 5063387 w 6107155"/>
              <a:gd name="connsiteY10" fmla="*/ 0 h 6769014"/>
              <a:gd name="connsiteX11" fmla="*/ 5618583 w 6107155"/>
              <a:gd name="connsiteY11" fmla="*/ 0 h 6769014"/>
              <a:gd name="connsiteX12" fmla="*/ 6107155 w 6107155"/>
              <a:gd name="connsiteY12" fmla="*/ 0 h 6769014"/>
              <a:gd name="connsiteX13" fmla="*/ 6107155 w 6107155"/>
              <a:gd name="connsiteY13" fmla="*/ 496394 h 6769014"/>
              <a:gd name="connsiteX14" fmla="*/ 6107155 w 6107155"/>
              <a:gd name="connsiteY14" fmla="*/ 857408 h 6769014"/>
              <a:gd name="connsiteX15" fmla="*/ 6107155 w 6107155"/>
              <a:gd name="connsiteY15" fmla="*/ 1556873 h 6769014"/>
              <a:gd name="connsiteX16" fmla="*/ 6107155 w 6107155"/>
              <a:gd name="connsiteY16" fmla="*/ 1917887 h 6769014"/>
              <a:gd name="connsiteX17" fmla="*/ 6107155 w 6107155"/>
              <a:gd name="connsiteY17" fmla="*/ 2414282 h 6769014"/>
              <a:gd name="connsiteX18" fmla="*/ 6107155 w 6107155"/>
              <a:gd name="connsiteY18" fmla="*/ 2910676 h 6769014"/>
              <a:gd name="connsiteX19" fmla="*/ 6107155 w 6107155"/>
              <a:gd name="connsiteY19" fmla="*/ 3542451 h 6769014"/>
              <a:gd name="connsiteX20" fmla="*/ 6107155 w 6107155"/>
              <a:gd name="connsiteY20" fmla="*/ 3971155 h 6769014"/>
              <a:gd name="connsiteX21" fmla="*/ 6107155 w 6107155"/>
              <a:gd name="connsiteY21" fmla="*/ 4535239 h 6769014"/>
              <a:gd name="connsiteX22" fmla="*/ 6107155 w 6107155"/>
              <a:gd name="connsiteY22" fmla="*/ 5031634 h 6769014"/>
              <a:gd name="connsiteX23" fmla="*/ 6107155 w 6107155"/>
              <a:gd name="connsiteY23" fmla="*/ 5663408 h 6769014"/>
              <a:gd name="connsiteX24" fmla="*/ 6107155 w 6107155"/>
              <a:gd name="connsiteY24" fmla="*/ 6769014 h 6769014"/>
              <a:gd name="connsiteX25" fmla="*/ 5551959 w 6107155"/>
              <a:gd name="connsiteY25" fmla="*/ 6769014 h 6769014"/>
              <a:gd name="connsiteX26" fmla="*/ 4935692 w 6107155"/>
              <a:gd name="connsiteY26" fmla="*/ 6769014 h 6769014"/>
              <a:gd name="connsiteX27" fmla="*/ 4380496 w 6107155"/>
              <a:gd name="connsiteY27" fmla="*/ 6769014 h 6769014"/>
              <a:gd name="connsiteX28" fmla="*/ 3703157 w 6107155"/>
              <a:gd name="connsiteY28" fmla="*/ 6769014 h 6769014"/>
              <a:gd name="connsiteX29" fmla="*/ 3270104 w 6107155"/>
              <a:gd name="connsiteY29" fmla="*/ 6769014 h 6769014"/>
              <a:gd name="connsiteX30" fmla="*/ 2775980 w 6107155"/>
              <a:gd name="connsiteY30" fmla="*/ 6769014 h 6769014"/>
              <a:gd name="connsiteX31" fmla="*/ 2281855 w 6107155"/>
              <a:gd name="connsiteY31" fmla="*/ 6769014 h 6769014"/>
              <a:gd name="connsiteX32" fmla="*/ 1848802 w 6107155"/>
              <a:gd name="connsiteY32" fmla="*/ 6769014 h 6769014"/>
              <a:gd name="connsiteX33" fmla="*/ 1293606 w 6107155"/>
              <a:gd name="connsiteY33" fmla="*/ 6769014 h 6769014"/>
              <a:gd name="connsiteX34" fmla="*/ 616267 w 6107155"/>
              <a:gd name="connsiteY34" fmla="*/ 6769014 h 6769014"/>
              <a:gd name="connsiteX35" fmla="*/ 0 w 6107155"/>
              <a:gd name="connsiteY35" fmla="*/ 6769014 h 6769014"/>
              <a:gd name="connsiteX36" fmla="*/ 0 w 6107155"/>
              <a:gd name="connsiteY36" fmla="*/ 6408000 h 6769014"/>
              <a:gd name="connsiteX37" fmla="*/ 0 w 6107155"/>
              <a:gd name="connsiteY37" fmla="*/ 5979296 h 6769014"/>
              <a:gd name="connsiteX38" fmla="*/ 0 w 6107155"/>
              <a:gd name="connsiteY38" fmla="*/ 5347521 h 6769014"/>
              <a:gd name="connsiteX39" fmla="*/ 0 w 6107155"/>
              <a:gd name="connsiteY39" fmla="*/ 4715746 h 6769014"/>
              <a:gd name="connsiteX40" fmla="*/ 0 w 6107155"/>
              <a:gd name="connsiteY40" fmla="*/ 4287042 h 6769014"/>
              <a:gd name="connsiteX41" fmla="*/ 0 w 6107155"/>
              <a:gd name="connsiteY41" fmla="*/ 3722958 h 6769014"/>
              <a:gd name="connsiteX42" fmla="*/ 0 w 6107155"/>
              <a:gd name="connsiteY42" fmla="*/ 3023493 h 6769014"/>
              <a:gd name="connsiteX43" fmla="*/ 0 w 6107155"/>
              <a:gd name="connsiteY43" fmla="*/ 2594789 h 6769014"/>
              <a:gd name="connsiteX44" fmla="*/ 0 w 6107155"/>
              <a:gd name="connsiteY44" fmla="*/ 2166084 h 6769014"/>
              <a:gd name="connsiteX45" fmla="*/ 0 w 6107155"/>
              <a:gd name="connsiteY45" fmla="*/ 1669690 h 6769014"/>
              <a:gd name="connsiteX46" fmla="*/ 0 w 6107155"/>
              <a:gd name="connsiteY46" fmla="*/ 1308676 h 6769014"/>
              <a:gd name="connsiteX47" fmla="*/ 0 w 6107155"/>
              <a:gd name="connsiteY47" fmla="*/ 744592 h 6769014"/>
              <a:gd name="connsiteX48" fmla="*/ 0 w 6107155"/>
              <a:gd name="connsiteY48" fmla="*/ 0 h 676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107155" h="6769014" fill="none" extrusionOk="0">
                <a:moveTo>
                  <a:pt x="0" y="0"/>
                </a:moveTo>
                <a:cubicBezTo>
                  <a:pt x="215579" y="-73418"/>
                  <a:pt x="406196" y="53907"/>
                  <a:pt x="677339" y="0"/>
                </a:cubicBezTo>
                <a:cubicBezTo>
                  <a:pt x="948482" y="-53907"/>
                  <a:pt x="956589" y="43918"/>
                  <a:pt x="1171463" y="0"/>
                </a:cubicBezTo>
                <a:cubicBezTo>
                  <a:pt x="1386337" y="-43918"/>
                  <a:pt x="1535972" y="39517"/>
                  <a:pt x="1665588" y="0"/>
                </a:cubicBezTo>
                <a:cubicBezTo>
                  <a:pt x="1795205" y="-39517"/>
                  <a:pt x="1941211" y="28545"/>
                  <a:pt x="2098641" y="0"/>
                </a:cubicBezTo>
                <a:cubicBezTo>
                  <a:pt x="2256071" y="-28545"/>
                  <a:pt x="2377616" y="21824"/>
                  <a:pt x="2531693" y="0"/>
                </a:cubicBezTo>
                <a:cubicBezTo>
                  <a:pt x="2685770" y="-21824"/>
                  <a:pt x="2788872" y="37310"/>
                  <a:pt x="3025818" y="0"/>
                </a:cubicBezTo>
                <a:cubicBezTo>
                  <a:pt x="3262765" y="-37310"/>
                  <a:pt x="3464946" y="2152"/>
                  <a:pt x="3703157" y="0"/>
                </a:cubicBezTo>
                <a:cubicBezTo>
                  <a:pt x="3941368" y="-2152"/>
                  <a:pt x="4088665" y="14294"/>
                  <a:pt x="4197281" y="0"/>
                </a:cubicBezTo>
                <a:cubicBezTo>
                  <a:pt x="4305897" y="-14294"/>
                  <a:pt x="4517658" y="38667"/>
                  <a:pt x="4630334" y="0"/>
                </a:cubicBezTo>
                <a:cubicBezTo>
                  <a:pt x="4743010" y="-38667"/>
                  <a:pt x="4951149" y="7505"/>
                  <a:pt x="5063387" y="0"/>
                </a:cubicBezTo>
                <a:cubicBezTo>
                  <a:pt x="5175625" y="-7505"/>
                  <a:pt x="5380184" y="42881"/>
                  <a:pt x="5618583" y="0"/>
                </a:cubicBezTo>
                <a:cubicBezTo>
                  <a:pt x="5856982" y="-42881"/>
                  <a:pt x="5966908" y="42758"/>
                  <a:pt x="6107155" y="0"/>
                </a:cubicBezTo>
                <a:cubicBezTo>
                  <a:pt x="6118085" y="240835"/>
                  <a:pt x="6083189" y="302968"/>
                  <a:pt x="6107155" y="496394"/>
                </a:cubicBezTo>
                <a:cubicBezTo>
                  <a:pt x="6131121" y="689820"/>
                  <a:pt x="6071712" y="778660"/>
                  <a:pt x="6107155" y="857408"/>
                </a:cubicBezTo>
                <a:cubicBezTo>
                  <a:pt x="6142598" y="936156"/>
                  <a:pt x="6032982" y="1271762"/>
                  <a:pt x="6107155" y="1556873"/>
                </a:cubicBezTo>
                <a:cubicBezTo>
                  <a:pt x="6181328" y="1841984"/>
                  <a:pt x="6098807" y="1835350"/>
                  <a:pt x="6107155" y="1917887"/>
                </a:cubicBezTo>
                <a:cubicBezTo>
                  <a:pt x="6115503" y="2000424"/>
                  <a:pt x="6049150" y="2302714"/>
                  <a:pt x="6107155" y="2414282"/>
                </a:cubicBezTo>
                <a:cubicBezTo>
                  <a:pt x="6165160" y="2525851"/>
                  <a:pt x="6091233" y="2764924"/>
                  <a:pt x="6107155" y="2910676"/>
                </a:cubicBezTo>
                <a:cubicBezTo>
                  <a:pt x="6123077" y="3056428"/>
                  <a:pt x="6079128" y="3350004"/>
                  <a:pt x="6107155" y="3542451"/>
                </a:cubicBezTo>
                <a:cubicBezTo>
                  <a:pt x="6135182" y="3734899"/>
                  <a:pt x="6105663" y="3826495"/>
                  <a:pt x="6107155" y="3971155"/>
                </a:cubicBezTo>
                <a:cubicBezTo>
                  <a:pt x="6108647" y="4115815"/>
                  <a:pt x="6066657" y="4257108"/>
                  <a:pt x="6107155" y="4535239"/>
                </a:cubicBezTo>
                <a:cubicBezTo>
                  <a:pt x="6147653" y="4813370"/>
                  <a:pt x="6099539" y="4900398"/>
                  <a:pt x="6107155" y="5031634"/>
                </a:cubicBezTo>
                <a:cubicBezTo>
                  <a:pt x="6114771" y="5162871"/>
                  <a:pt x="6054178" y="5401431"/>
                  <a:pt x="6107155" y="5663408"/>
                </a:cubicBezTo>
                <a:cubicBezTo>
                  <a:pt x="6160132" y="5925385"/>
                  <a:pt x="6097839" y="6337149"/>
                  <a:pt x="6107155" y="6769014"/>
                </a:cubicBezTo>
                <a:cubicBezTo>
                  <a:pt x="5919945" y="6812732"/>
                  <a:pt x="5709367" y="6765562"/>
                  <a:pt x="5551959" y="6769014"/>
                </a:cubicBezTo>
                <a:cubicBezTo>
                  <a:pt x="5394551" y="6772466"/>
                  <a:pt x="5111572" y="6730094"/>
                  <a:pt x="4935692" y="6769014"/>
                </a:cubicBezTo>
                <a:cubicBezTo>
                  <a:pt x="4759812" y="6807934"/>
                  <a:pt x="4556883" y="6740404"/>
                  <a:pt x="4380496" y="6769014"/>
                </a:cubicBezTo>
                <a:cubicBezTo>
                  <a:pt x="4204109" y="6797624"/>
                  <a:pt x="3930331" y="6754211"/>
                  <a:pt x="3703157" y="6769014"/>
                </a:cubicBezTo>
                <a:cubicBezTo>
                  <a:pt x="3475983" y="6783817"/>
                  <a:pt x="3397080" y="6755358"/>
                  <a:pt x="3270104" y="6769014"/>
                </a:cubicBezTo>
                <a:cubicBezTo>
                  <a:pt x="3143128" y="6782670"/>
                  <a:pt x="3004538" y="6730252"/>
                  <a:pt x="2775980" y="6769014"/>
                </a:cubicBezTo>
                <a:cubicBezTo>
                  <a:pt x="2547422" y="6807776"/>
                  <a:pt x="2423125" y="6749771"/>
                  <a:pt x="2281855" y="6769014"/>
                </a:cubicBezTo>
                <a:cubicBezTo>
                  <a:pt x="2140585" y="6788257"/>
                  <a:pt x="1977233" y="6756715"/>
                  <a:pt x="1848802" y="6769014"/>
                </a:cubicBezTo>
                <a:cubicBezTo>
                  <a:pt x="1720371" y="6781313"/>
                  <a:pt x="1539430" y="6715013"/>
                  <a:pt x="1293606" y="6769014"/>
                </a:cubicBezTo>
                <a:cubicBezTo>
                  <a:pt x="1047782" y="6823015"/>
                  <a:pt x="862711" y="6744176"/>
                  <a:pt x="616267" y="6769014"/>
                </a:cubicBezTo>
                <a:cubicBezTo>
                  <a:pt x="369823" y="6793852"/>
                  <a:pt x="304677" y="6758120"/>
                  <a:pt x="0" y="6769014"/>
                </a:cubicBezTo>
                <a:cubicBezTo>
                  <a:pt x="-12951" y="6615080"/>
                  <a:pt x="27427" y="6502026"/>
                  <a:pt x="0" y="6408000"/>
                </a:cubicBezTo>
                <a:cubicBezTo>
                  <a:pt x="-27427" y="6313974"/>
                  <a:pt x="23464" y="6152748"/>
                  <a:pt x="0" y="5979296"/>
                </a:cubicBezTo>
                <a:cubicBezTo>
                  <a:pt x="-23464" y="5805844"/>
                  <a:pt x="34383" y="5581455"/>
                  <a:pt x="0" y="5347521"/>
                </a:cubicBezTo>
                <a:cubicBezTo>
                  <a:pt x="-34383" y="5113587"/>
                  <a:pt x="41393" y="4895667"/>
                  <a:pt x="0" y="4715746"/>
                </a:cubicBezTo>
                <a:cubicBezTo>
                  <a:pt x="-41393" y="4535825"/>
                  <a:pt x="42694" y="4467306"/>
                  <a:pt x="0" y="4287042"/>
                </a:cubicBezTo>
                <a:cubicBezTo>
                  <a:pt x="-42694" y="4106778"/>
                  <a:pt x="64111" y="4003011"/>
                  <a:pt x="0" y="3722958"/>
                </a:cubicBezTo>
                <a:cubicBezTo>
                  <a:pt x="-64111" y="3442905"/>
                  <a:pt x="3059" y="3359172"/>
                  <a:pt x="0" y="3023493"/>
                </a:cubicBezTo>
                <a:cubicBezTo>
                  <a:pt x="-3059" y="2687815"/>
                  <a:pt x="16471" y="2798363"/>
                  <a:pt x="0" y="2594789"/>
                </a:cubicBezTo>
                <a:cubicBezTo>
                  <a:pt x="-16471" y="2391215"/>
                  <a:pt x="1105" y="2356454"/>
                  <a:pt x="0" y="2166084"/>
                </a:cubicBezTo>
                <a:cubicBezTo>
                  <a:pt x="-1105" y="1975714"/>
                  <a:pt x="21830" y="1899238"/>
                  <a:pt x="0" y="1669690"/>
                </a:cubicBezTo>
                <a:cubicBezTo>
                  <a:pt x="-21830" y="1440142"/>
                  <a:pt x="24843" y="1388814"/>
                  <a:pt x="0" y="1308676"/>
                </a:cubicBezTo>
                <a:cubicBezTo>
                  <a:pt x="-24843" y="1228538"/>
                  <a:pt x="4869" y="894792"/>
                  <a:pt x="0" y="744592"/>
                </a:cubicBezTo>
                <a:cubicBezTo>
                  <a:pt x="-4869" y="594392"/>
                  <a:pt x="26481" y="193629"/>
                  <a:pt x="0" y="0"/>
                </a:cubicBezTo>
                <a:close/>
              </a:path>
              <a:path w="6107155" h="6769014" stroke="0" extrusionOk="0">
                <a:moveTo>
                  <a:pt x="0" y="0"/>
                </a:moveTo>
                <a:cubicBezTo>
                  <a:pt x="198082" y="-32298"/>
                  <a:pt x="295508" y="8046"/>
                  <a:pt x="433053" y="0"/>
                </a:cubicBezTo>
                <a:cubicBezTo>
                  <a:pt x="570598" y="-8046"/>
                  <a:pt x="973806" y="63827"/>
                  <a:pt x="1110392" y="0"/>
                </a:cubicBezTo>
                <a:cubicBezTo>
                  <a:pt x="1246978" y="-63827"/>
                  <a:pt x="1454283" y="23136"/>
                  <a:pt x="1604516" y="0"/>
                </a:cubicBezTo>
                <a:cubicBezTo>
                  <a:pt x="1754749" y="-23136"/>
                  <a:pt x="2059912" y="8163"/>
                  <a:pt x="2281855" y="0"/>
                </a:cubicBezTo>
                <a:cubicBezTo>
                  <a:pt x="2503798" y="-8163"/>
                  <a:pt x="2599651" y="27335"/>
                  <a:pt x="2714908" y="0"/>
                </a:cubicBezTo>
                <a:cubicBezTo>
                  <a:pt x="2830165" y="-27335"/>
                  <a:pt x="2928445" y="11309"/>
                  <a:pt x="3086889" y="0"/>
                </a:cubicBezTo>
                <a:cubicBezTo>
                  <a:pt x="3245333" y="-11309"/>
                  <a:pt x="3468796" y="63640"/>
                  <a:pt x="3703157" y="0"/>
                </a:cubicBezTo>
                <a:cubicBezTo>
                  <a:pt x="3937518" y="-63640"/>
                  <a:pt x="4052440" y="56568"/>
                  <a:pt x="4197281" y="0"/>
                </a:cubicBezTo>
                <a:cubicBezTo>
                  <a:pt x="4342122" y="-56568"/>
                  <a:pt x="4581847" y="6716"/>
                  <a:pt x="4874620" y="0"/>
                </a:cubicBezTo>
                <a:cubicBezTo>
                  <a:pt x="5167393" y="-6716"/>
                  <a:pt x="5409613" y="22412"/>
                  <a:pt x="5551959" y="0"/>
                </a:cubicBezTo>
                <a:cubicBezTo>
                  <a:pt x="5694305" y="-22412"/>
                  <a:pt x="5934141" y="30666"/>
                  <a:pt x="6107155" y="0"/>
                </a:cubicBezTo>
                <a:cubicBezTo>
                  <a:pt x="6147277" y="209607"/>
                  <a:pt x="6096914" y="490172"/>
                  <a:pt x="6107155" y="699465"/>
                </a:cubicBezTo>
                <a:cubicBezTo>
                  <a:pt x="6117396" y="908759"/>
                  <a:pt x="6088239" y="1048650"/>
                  <a:pt x="6107155" y="1195859"/>
                </a:cubicBezTo>
                <a:cubicBezTo>
                  <a:pt x="6126071" y="1343068"/>
                  <a:pt x="6093272" y="1506039"/>
                  <a:pt x="6107155" y="1759944"/>
                </a:cubicBezTo>
                <a:cubicBezTo>
                  <a:pt x="6121038" y="2013850"/>
                  <a:pt x="6073416" y="2084651"/>
                  <a:pt x="6107155" y="2256338"/>
                </a:cubicBezTo>
                <a:cubicBezTo>
                  <a:pt x="6140894" y="2428025"/>
                  <a:pt x="6090273" y="2438202"/>
                  <a:pt x="6107155" y="2617352"/>
                </a:cubicBezTo>
                <a:cubicBezTo>
                  <a:pt x="6124037" y="2796502"/>
                  <a:pt x="6057148" y="2843395"/>
                  <a:pt x="6107155" y="3046056"/>
                </a:cubicBezTo>
                <a:cubicBezTo>
                  <a:pt x="6157162" y="3248717"/>
                  <a:pt x="6093037" y="3299855"/>
                  <a:pt x="6107155" y="3407070"/>
                </a:cubicBezTo>
                <a:cubicBezTo>
                  <a:pt x="6121273" y="3514285"/>
                  <a:pt x="6088179" y="3745088"/>
                  <a:pt x="6107155" y="3835775"/>
                </a:cubicBezTo>
                <a:cubicBezTo>
                  <a:pt x="6126131" y="3926463"/>
                  <a:pt x="6078631" y="4051722"/>
                  <a:pt x="6107155" y="4264479"/>
                </a:cubicBezTo>
                <a:cubicBezTo>
                  <a:pt x="6135679" y="4477236"/>
                  <a:pt x="6106226" y="4617432"/>
                  <a:pt x="6107155" y="4828563"/>
                </a:cubicBezTo>
                <a:cubicBezTo>
                  <a:pt x="6108084" y="5039694"/>
                  <a:pt x="6106236" y="5189935"/>
                  <a:pt x="6107155" y="5392648"/>
                </a:cubicBezTo>
                <a:cubicBezTo>
                  <a:pt x="6108074" y="5595362"/>
                  <a:pt x="6075971" y="5704326"/>
                  <a:pt x="6107155" y="5889042"/>
                </a:cubicBezTo>
                <a:cubicBezTo>
                  <a:pt x="6138339" y="6073758"/>
                  <a:pt x="6020862" y="6363633"/>
                  <a:pt x="6107155" y="6769014"/>
                </a:cubicBezTo>
                <a:cubicBezTo>
                  <a:pt x="5951805" y="6781979"/>
                  <a:pt x="5817818" y="6759687"/>
                  <a:pt x="5735174" y="6769014"/>
                </a:cubicBezTo>
                <a:cubicBezTo>
                  <a:pt x="5652530" y="6778341"/>
                  <a:pt x="5392681" y="6734585"/>
                  <a:pt x="5057835" y="6769014"/>
                </a:cubicBezTo>
                <a:cubicBezTo>
                  <a:pt x="4722989" y="6803443"/>
                  <a:pt x="4684052" y="6757356"/>
                  <a:pt x="4502639" y="6769014"/>
                </a:cubicBezTo>
                <a:cubicBezTo>
                  <a:pt x="4321226" y="6780672"/>
                  <a:pt x="4170729" y="6761788"/>
                  <a:pt x="4069586" y="6769014"/>
                </a:cubicBezTo>
                <a:cubicBezTo>
                  <a:pt x="3968443" y="6776240"/>
                  <a:pt x="3690820" y="6719809"/>
                  <a:pt x="3453319" y="6769014"/>
                </a:cubicBezTo>
                <a:cubicBezTo>
                  <a:pt x="3215818" y="6818219"/>
                  <a:pt x="2959119" y="6689669"/>
                  <a:pt x="2775980" y="6769014"/>
                </a:cubicBezTo>
                <a:cubicBezTo>
                  <a:pt x="2592841" y="6848359"/>
                  <a:pt x="2472486" y="6754734"/>
                  <a:pt x="2342927" y="6769014"/>
                </a:cubicBezTo>
                <a:cubicBezTo>
                  <a:pt x="2213368" y="6783294"/>
                  <a:pt x="2102972" y="6768297"/>
                  <a:pt x="1970945" y="6769014"/>
                </a:cubicBezTo>
                <a:cubicBezTo>
                  <a:pt x="1838918" y="6769731"/>
                  <a:pt x="1733007" y="6753764"/>
                  <a:pt x="1598964" y="6769014"/>
                </a:cubicBezTo>
                <a:cubicBezTo>
                  <a:pt x="1464921" y="6784264"/>
                  <a:pt x="1195333" y="6739705"/>
                  <a:pt x="1043768" y="6769014"/>
                </a:cubicBezTo>
                <a:cubicBezTo>
                  <a:pt x="892203" y="6798323"/>
                  <a:pt x="436772" y="6746497"/>
                  <a:pt x="0" y="6769014"/>
                </a:cubicBezTo>
                <a:cubicBezTo>
                  <a:pt x="-32457" y="6645148"/>
                  <a:pt x="19198" y="6528952"/>
                  <a:pt x="0" y="6340310"/>
                </a:cubicBezTo>
                <a:cubicBezTo>
                  <a:pt x="-19198" y="6151668"/>
                  <a:pt x="26607" y="5868395"/>
                  <a:pt x="0" y="5640845"/>
                </a:cubicBezTo>
                <a:cubicBezTo>
                  <a:pt x="-26607" y="5413296"/>
                  <a:pt x="20029" y="5220753"/>
                  <a:pt x="0" y="5009070"/>
                </a:cubicBezTo>
                <a:cubicBezTo>
                  <a:pt x="-20029" y="4797387"/>
                  <a:pt x="27916" y="4793443"/>
                  <a:pt x="0" y="4580366"/>
                </a:cubicBezTo>
                <a:cubicBezTo>
                  <a:pt x="-27916" y="4367289"/>
                  <a:pt x="54793" y="4046403"/>
                  <a:pt x="0" y="3880901"/>
                </a:cubicBezTo>
                <a:cubicBezTo>
                  <a:pt x="-54793" y="3715400"/>
                  <a:pt x="7419" y="3571051"/>
                  <a:pt x="0" y="3316817"/>
                </a:cubicBezTo>
                <a:cubicBezTo>
                  <a:pt x="-7419" y="3062583"/>
                  <a:pt x="48619" y="2898947"/>
                  <a:pt x="0" y="2685042"/>
                </a:cubicBezTo>
                <a:cubicBezTo>
                  <a:pt x="-48619" y="2471138"/>
                  <a:pt x="19186" y="2426438"/>
                  <a:pt x="0" y="2188648"/>
                </a:cubicBezTo>
                <a:cubicBezTo>
                  <a:pt x="-19186" y="1950858"/>
                  <a:pt x="9664" y="1931366"/>
                  <a:pt x="0" y="1827634"/>
                </a:cubicBezTo>
                <a:cubicBezTo>
                  <a:pt x="-9664" y="1723902"/>
                  <a:pt x="44860" y="1466662"/>
                  <a:pt x="0" y="1331239"/>
                </a:cubicBezTo>
                <a:cubicBezTo>
                  <a:pt x="-44860" y="1195816"/>
                  <a:pt x="5802" y="1019714"/>
                  <a:pt x="0" y="902535"/>
                </a:cubicBezTo>
                <a:cubicBezTo>
                  <a:pt x="-5802" y="785356"/>
                  <a:pt x="105129" y="224711"/>
                  <a:pt x="0" y="0"/>
                </a:cubicBezTo>
                <a:close/>
              </a:path>
            </a:pathLst>
          </a:custGeom>
          <a:ln>
            <a:solidFill>
              <a:schemeClr val="tx1"/>
            </a:solidFill>
            <a:extLst>
              <a:ext uri="{C807C97D-BFC1-408E-A445-0C87EB9F89A2}">
                <ask:lineSketchStyleProps xmlns:ask="http://schemas.microsoft.com/office/drawing/2018/sketchyshapes" sd="125136039">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55135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2706D857-F096-CEBC-9342-6A90FFF3384C}"/>
              </a:ext>
            </a:extLst>
          </p:cNvPr>
          <p:cNvPicPr>
            <a:picLocks noChangeAspect="1"/>
          </p:cNvPicPr>
          <p:nvPr/>
        </p:nvPicPr>
        <p:blipFill>
          <a:blip r:embed="rId2"/>
          <a:stretch>
            <a:fillRect/>
          </a:stretch>
        </p:blipFill>
        <p:spPr>
          <a:xfrm>
            <a:off x="5967715" y="863323"/>
            <a:ext cx="6132888" cy="5596261"/>
          </a:xfrm>
          <a:custGeom>
            <a:avLst/>
            <a:gdLst>
              <a:gd name="connsiteX0" fmla="*/ 0 w 6132888"/>
              <a:gd name="connsiteY0" fmla="*/ 0 h 5596261"/>
              <a:gd name="connsiteX1" fmla="*/ 680193 w 6132888"/>
              <a:gd name="connsiteY1" fmla="*/ 0 h 5596261"/>
              <a:gd name="connsiteX2" fmla="*/ 1176399 w 6132888"/>
              <a:gd name="connsiteY2" fmla="*/ 0 h 5596261"/>
              <a:gd name="connsiteX3" fmla="*/ 1611277 w 6132888"/>
              <a:gd name="connsiteY3" fmla="*/ 0 h 5596261"/>
              <a:gd name="connsiteX4" fmla="*/ 2291470 w 6132888"/>
              <a:gd name="connsiteY4" fmla="*/ 0 h 5596261"/>
              <a:gd name="connsiteX5" fmla="*/ 2726347 w 6132888"/>
              <a:gd name="connsiteY5" fmla="*/ 0 h 5596261"/>
              <a:gd name="connsiteX6" fmla="*/ 3222554 w 6132888"/>
              <a:gd name="connsiteY6" fmla="*/ 0 h 5596261"/>
              <a:gd name="connsiteX7" fmla="*/ 3841418 w 6132888"/>
              <a:gd name="connsiteY7" fmla="*/ 0 h 5596261"/>
              <a:gd name="connsiteX8" fmla="*/ 4214967 w 6132888"/>
              <a:gd name="connsiteY8" fmla="*/ 0 h 5596261"/>
              <a:gd name="connsiteX9" fmla="*/ 4711173 w 6132888"/>
              <a:gd name="connsiteY9" fmla="*/ 0 h 5596261"/>
              <a:gd name="connsiteX10" fmla="*/ 5084722 w 6132888"/>
              <a:gd name="connsiteY10" fmla="*/ 0 h 5596261"/>
              <a:gd name="connsiteX11" fmla="*/ 5458270 w 6132888"/>
              <a:gd name="connsiteY11" fmla="*/ 0 h 5596261"/>
              <a:gd name="connsiteX12" fmla="*/ 6132888 w 6132888"/>
              <a:gd name="connsiteY12" fmla="*/ 0 h 5596261"/>
              <a:gd name="connsiteX13" fmla="*/ 6132888 w 6132888"/>
              <a:gd name="connsiteY13" fmla="*/ 447701 h 5596261"/>
              <a:gd name="connsiteX14" fmla="*/ 6132888 w 6132888"/>
              <a:gd name="connsiteY14" fmla="*/ 1007327 h 5596261"/>
              <a:gd name="connsiteX15" fmla="*/ 6132888 w 6132888"/>
              <a:gd name="connsiteY15" fmla="*/ 1678878 h 5596261"/>
              <a:gd name="connsiteX16" fmla="*/ 6132888 w 6132888"/>
              <a:gd name="connsiteY16" fmla="*/ 2350430 h 5596261"/>
              <a:gd name="connsiteX17" fmla="*/ 6132888 w 6132888"/>
              <a:gd name="connsiteY17" fmla="*/ 2910056 h 5596261"/>
              <a:gd name="connsiteX18" fmla="*/ 6132888 w 6132888"/>
              <a:gd name="connsiteY18" fmla="*/ 3357757 h 5596261"/>
              <a:gd name="connsiteX19" fmla="*/ 6132888 w 6132888"/>
              <a:gd name="connsiteY19" fmla="*/ 3805457 h 5596261"/>
              <a:gd name="connsiteX20" fmla="*/ 6132888 w 6132888"/>
              <a:gd name="connsiteY20" fmla="*/ 4197196 h 5596261"/>
              <a:gd name="connsiteX21" fmla="*/ 6132888 w 6132888"/>
              <a:gd name="connsiteY21" fmla="*/ 4588934 h 5596261"/>
              <a:gd name="connsiteX22" fmla="*/ 6132888 w 6132888"/>
              <a:gd name="connsiteY22" fmla="*/ 5036635 h 5596261"/>
              <a:gd name="connsiteX23" fmla="*/ 6132888 w 6132888"/>
              <a:gd name="connsiteY23" fmla="*/ 5596261 h 5596261"/>
              <a:gd name="connsiteX24" fmla="*/ 5759339 w 6132888"/>
              <a:gd name="connsiteY24" fmla="*/ 5596261 h 5596261"/>
              <a:gd name="connsiteX25" fmla="*/ 5324462 w 6132888"/>
              <a:gd name="connsiteY25" fmla="*/ 5596261 h 5596261"/>
              <a:gd name="connsiteX26" fmla="*/ 4950913 w 6132888"/>
              <a:gd name="connsiteY26" fmla="*/ 5596261 h 5596261"/>
              <a:gd name="connsiteX27" fmla="*/ 4393378 w 6132888"/>
              <a:gd name="connsiteY27" fmla="*/ 5596261 h 5596261"/>
              <a:gd name="connsiteX28" fmla="*/ 3897172 w 6132888"/>
              <a:gd name="connsiteY28" fmla="*/ 5596261 h 5596261"/>
              <a:gd name="connsiteX29" fmla="*/ 3339636 w 6132888"/>
              <a:gd name="connsiteY29" fmla="*/ 5596261 h 5596261"/>
              <a:gd name="connsiteX30" fmla="*/ 2966088 w 6132888"/>
              <a:gd name="connsiteY30" fmla="*/ 5596261 h 5596261"/>
              <a:gd name="connsiteX31" fmla="*/ 2285895 w 6132888"/>
              <a:gd name="connsiteY31" fmla="*/ 5596261 h 5596261"/>
              <a:gd name="connsiteX32" fmla="*/ 1728359 w 6132888"/>
              <a:gd name="connsiteY32" fmla="*/ 5596261 h 5596261"/>
              <a:gd name="connsiteX33" fmla="*/ 1293482 w 6132888"/>
              <a:gd name="connsiteY33" fmla="*/ 5596261 h 5596261"/>
              <a:gd name="connsiteX34" fmla="*/ 674618 w 6132888"/>
              <a:gd name="connsiteY34" fmla="*/ 5596261 h 5596261"/>
              <a:gd name="connsiteX35" fmla="*/ 0 w 6132888"/>
              <a:gd name="connsiteY35" fmla="*/ 5596261 h 5596261"/>
              <a:gd name="connsiteX36" fmla="*/ 0 w 6132888"/>
              <a:gd name="connsiteY36" fmla="*/ 4980672 h 5596261"/>
              <a:gd name="connsiteX37" fmla="*/ 0 w 6132888"/>
              <a:gd name="connsiteY37" fmla="*/ 4365084 h 5596261"/>
              <a:gd name="connsiteX38" fmla="*/ 0 w 6132888"/>
              <a:gd name="connsiteY38" fmla="*/ 3861420 h 5596261"/>
              <a:gd name="connsiteX39" fmla="*/ 0 w 6132888"/>
              <a:gd name="connsiteY39" fmla="*/ 3413719 h 5596261"/>
              <a:gd name="connsiteX40" fmla="*/ 0 w 6132888"/>
              <a:gd name="connsiteY40" fmla="*/ 3021981 h 5596261"/>
              <a:gd name="connsiteX41" fmla="*/ 0 w 6132888"/>
              <a:gd name="connsiteY41" fmla="*/ 2462355 h 5596261"/>
              <a:gd name="connsiteX42" fmla="*/ 0 w 6132888"/>
              <a:gd name="connsiteY42" fmla="*/ 2070617 h 5596261"/>
              <a:gd name="connsiteX43" fmla="*/ 0 w 6132888"/>
              <a:gd name="connsiteY43" fmla="*/ 1566953 h 5596261"/>
              <a:gd name="connsiteX44" fmla="*/ 0 w 6132888"/>
              <a:gd name="connsiteY44" fmla="*/ 1007327 h 5596261"/>
              <a:gd name="connsiteX45" fmla="*/ 0 w 6132888"/>
              <a:gd name="connsiteY45" fmla="*/ 0 h 5596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132888" h="5596261" extrusionOk="0">
                <a:moveTo>
                  <a:pt x="0" y="0"/>
                </a:moveTo>
                <a:cubicBezTo>
                  <a:pt x="238801" y="-62221"/>
                  <a:pt x="452265" y="75189"/>
                  <a:pt x="680193" y="0"/>
                </a:cubicBezTo>
                <a:cubicBezTo>
                  <a:pt x="908121" y="-75189"/>
                  <a:pt x="937219" y="39573"/>
                  <a:pt x="1176399" y="0"/>
                </a:cubicBezTo>
                <a:cubicBezTo>
                  <a:pt x="1415579" y="-39573"/>
                  <a:pt x="1462643" y="2569"/>
                  <a:pt x="1611277" y="0"/>
                </a:cubicBezTo>
                <a:cubicBezTo>
                  <a:pt x="1759911" y="-2569"/>
                  <a:pt x="1990052" y="62724"/>
                  <a:pt x="2291470" y="0"/>
                </a:cubicBezTo>
                <a:cubicBezTo>
                  <a:pt x="2592888" y="-62724"/>
                  <a:pt x="2559187" y="36066"/>
                  <a:pt x="2726347" y="0"/>
                </a:cubicBezTo>
                <a:cubicBezTo>
                  <a:pt x="2893507" y="-36066"/>
                  <a:pt x="3122216" y="9592"/>
                  <a:pt x="3222554" y="0"/>
                </a:cubicBezTo>
                <a:cubicBezTo>
                  <a:pt x="3322892" y="-9592"/>
                  <a:pt x="3687727" y="62008"/>
                  <a:pt x="3841418" y="0"/>
                </a:cubicBezTo>
                <a:cubicBezTo>
                  <a:pt x="3995109" y="-62008"/>
                  <a:pt x="4085400" y="21208"/>
                  <a:pt x="4214967" y="0"/>
                </a:cubicBezTo>
                <a:cubicBezTo>
                  <a:pt x="4344534" y="-21208"/>
                  <a:pt x="4611910" y="2210"/>
                  <a:pt x="4711173" y="0"/>
                </a:cubicBezTo>
                <a:cubicBezTo>
                  <a:pt x="4810436" y="-2210"/>
                  <a:pt x="4926947" y="31703"/>
                  <a:pt x="5084722" y="0"/>
                </a:cubicBezTo>
                <a:cubicBezTo>
                  <a:pt x="5242497" y="-31703"/>
                  <a:pt x="5366801" y="39596"/>
                  <a:pt x="5458270" y="0"/>
                </a:cubicBezTo>
                <a:cubicBezTo>
                  <a:pt x="5549739" y="-39596"/>
                  <a:pt x="5881697" y="45044"/>
                  <a:pt x="6132888" y="0"/>
                </a:cubicBezTo>
                <a:cubicBezTo>
                  <a:pt x="6176086" y="217239"/>
                  <a:pt x="6120366" y="278283"/>
                  <a:pt x="6132888" y="447701"/>
                </a:cubicBezTo>
                <a:cubicBezTo>
                  <a:pt x="6145410" y="617119"/>
                  <a:pt x="6066374" y="845709"/>
                  <a:pt x="6132888" y="1007327"/>
                </a:cubicBezTo>
                <a:cubicBezTo>
                  <a:pt x="6199402" y="1168945"/>
                  <a:pt x="6117931" y="1347665"/>
                  <a:pt x="6132888" y="1678878"/>
                </a:cubicBezTo>
                <a:cubicBezTo>
                  <a:pt x="6147845" y="2010091"/>
                  <a:pt x="6085927" y="2050184"/>
                  <a:pt x="6132888" y="2350430"/>
                </a:cubicBezTo>
                <a:cubicBezTo>
                  <a:pt x="6179849" y="2650676"/>
                  <a:pt x="6096112" y="2708107"/>
                  <a:pt x="6132888" y="2910056"/>
                </a:cubicBezTo>
                <a:cubicBezTo>
                  <a:pt x="6169664" y="3112005"/>
                  <a:pt x="6128557" y="3240950"/>
                  <a:pt x="6132888" y="3357757"/>
                </a:cubicBezTo>
                <a:cubicBezTo>
                  <a:pt x="6137219" y="3474564"/>
                  <a:pt x="6103227" y="3638868"/>
                  <a:pt x="6132888" y="3805457"/>
                </a:cubicBezTo>
                <a:cubicBezTo>
                  <a:pt x="6162549" y="3972046"/>
                  <a:pt x="6105830" y="4035118"/>
                  <a:pt x="6132888" y="4197196"/>
                </a:cubicBezTo>
                <a:cubicBezTo>
                  <a:pt x="6159946" y="4359274"/>
                  <a:pt x="6108913" y="4507651"/>
                  <a:pt x="6132888" y="4588934"/>
                </a:cubicBezTo>
                <a:cubicBezTo>
                  <a:pt x="6156863" y="4670217"/>
                  <a:pt x="6089218" y="4820534"/>
                  <a:pt x="6132888" y="5036635"/>
                </a:cubicBezTo>
                <a:cubicBezTo>
                  <a:pt x="6176558" y="5252736"/>
                  <a:pt x="6111811" y="5362973"/>
                  <a:pt x="6132888" y="5596261"/>
                </a:cubicBezTo>
                <a:cubicBezTo>
                  <a:pt x="5949892" y="5599281"/>
                  <a:pt x="5895607" y="5576125"/>
                  <a:pt x="5759339" y="5596261"/>
                </a:cubicBezTo>
                <a:cubicBezTo>
                  <a:pt x="5623071" y="5616397"/>
                  <a:pt x="5412252" y="5554203"/>
                  <a:pt x="5324462" y="5596261"/>
                </a:cubicBezTo>
                <a:cubicBezTo>
                  <a:pt x="5236672" y="5638319"/>
                  <a:pt x="5127711" y="5571348"/>
                  <a:pt x="4950913" y="5596261"/>
                </a:cubicBezTo>
                <a:cubicBezTo>
                  <a:pt x="4774115" y="5621174"/>
                  <a:pt x="4612636" y="5590748"/>
                  <a:pt x="4393378" y="5596261"/>
                </a:cubicBezTo>
                <a:cubicBezTo>
                  <a:pt x="4174121" y="5601774"/>
                  <a:pt x="4116346" y="5589406"/>
                  <a:pt x="3897172" y="5596261"/>
                </a:cubicBezTo>
                <a:cubicBezTo>
                  <a:pt x="3677998" y="5603116"/>
                  <a:pt x="3537314" y="5536280"/>
                  <a:pt x="3339636" y="5596261"/>
                </a:cubicBezTo>
                <a:cubicBezTo>
                  <a:pt x="3141958" y="5656242"/>
                  <a:pt x="3081919" y="5592667"/>
                  <a:pt x="2966088" y="5596261"/>
                </a:cubicBezTo>
                <a:cubicBezTo>
                  <a:pt x="2850257" y="5599855"/>
                  <a:pt x="2564981" y="5554580"/>
                  <a:pt x="2285895" y="5596261"/>
                </a:cubicBezTo>
                <a:cubicBezTo>
                  <a:pt x="2006809" y="5637942"/>
                  <a:pt x="1860313" y="5586785"/>
                  <a:pt x="1728359" y="5596261"/>
                </a:cubicBezTo>
                <a:cubicBezTo>
                  <a:pt x="1596405" y="5605737"/>
                  <a:pt x="1426447" y="5577153"/>
                  <a:pt x="1293482" y="5596261"/>
                </a:cubicBezTo>
                <a:cubicBezTo>
                  <a:pt x="1160517" y="5615369"/>
                  <a:pt x="820423" y="5572933"/>
                  <a:pt x="674618" y="5596261"/>
                </a:cubicBezTo>
                <a:cubicBezTo>
                  <a:pt x="528813" y="5619589"/>
                  <a:pt x="159388" y="5526693"/>
                  <a:pt x="0" y="5596261"/>
                </a:cubicBezTo>
                <a:cubicBezTo>
                  <a:pt x="-1408" y="5346773"/>
                  <a:pt x="67480" y="5228675"/>
                  <a:pt x="0" y="4980672"/>
                </a:cubicBezTo>
                <a:cubicBezTo>
                  <a:pt x="-67480" y="4732669"/>
                  <a:pt x="24367" y="4547396"/>
                  <a:pt x="0" y="4365084"/>
                </a:cubicBezTo>
                <a:cubicBezTo>
                  <a:pt x="-24367" y="4182772"/>
                  <a:pt x="21700" y="3964210"/>
                  <a:pt x="0" y="3861420"/>
                </a:cubicBezTo>
                <a:cubicBezTo>
                  <a:pt x="-21700" y="3758630"/>
                  <a:pt x="17231" y="3513463"/>
                  <a:pt x="0" y="3413719"/>
                </a:cubicBezTo>
                <a:cubicBezTo>
                  <a:pt x="-17231" y="3313975"/>
                  <a:pt x="10225" y="3172246"/>
                  <a:pt x="0" y="3021981"/>
                </a:cubicBezTo>
                <a:cubicBezTo>
                  <a:pt x="-10225" y="2871716"/>
                  <a:pt x="20652" y="2587964"/>
                  <a:pt x="0" y="2462355"/>
                </a:cubicBezTo>
                <a:cubicBezTo>
                  <a:pt x="-20652" y="2336746"/>
                  <a:pt x="1890" y="2186658"/>
                  <a:pt x="0" y="2070617"/>
                </a:cubicBezTo>
                <a:cubicBezTo>
                  <a:pt x="-1890" y="1954576"/>
                  <a:pt x="22399" y="1715102"/>
                  <a:pt x="0" y="1566953"/>
                </a:cubicBezTo>
                <a:cubicBezTo>
                  <a:pt x="-22399" y="1418804"/>
                  <a:pt x="17231" y="1217906"/>
                  <a:pt x="0" y="1007327"/>
                </a:cubicBezTo>
                <a:cubicBezTo>
                  <a:pt x="-17231" y="796748"/>
                  <a:pt x="67975" y="264735"/>
                  <a:pt x="0" y="0"/>
                </a:cubicBezTo>
                <a:close/>
              </a:path>
            </a:pathLst>
          </a:custGeom>
          <a:noFill/>
          <a:ln>
            <a:solidFill>
              <a:schemeClr val="tx1"/>
            </a:solidFill>
            <a:extLst>
              <a:ext uri="{C807C97D-BFC1-408E-A445-0C87EB9F89A2}">
                <ask:lineSketchStyleProps xmlns:ask="http://schemas.microsoft.com/office/drawing/2018/sketchyshapes" sd="409531723">
                  <a:prstGeom prst="rect">
                    <a:avLst/>
                  </a:prstGeom>
                  <ask:type>
                    <ask:lineSketchScribble/>
                  </ask:type>
                </ask:lineSketchStyleProps>
              </a:ext>
            </a:extLst>
          </a:ln>
          <a:effectLst>
            <a:outerShdw blurRad="63500" sx="102000" sy="102000" algn="ctr" rotWithShape="0">
              <a:prstClr val="black">
                <a:alpha val="40000"/>
              </a:prstClr>
            </a:outerShdw>
          </a:effectLst>
        </p:spPr>
      </p:pic>
      <p:pic>
        <p:nvPicPr>
          <p:cNvPr id="8" name="Resim 7">
            <a:extLst>
              <a:ext uri="{FF2B5EF4-FFF2-40B4-BE49-F238E27FC236}">
                <a16:creationId xmlns:a16="http://schemas.microsoft.com/office/drawing/2014/main" id="{9BB2E444-A29C-DA09-5EFA-22055A35A6EB}"/>
              </a:ext>
            </a:extLst>
          </p:cNvPr>
          <p:cNvPicPr>
            <a:picLocks noChangeAspect="1"/>
          </p:cNvPicPr>
          <p:nvPr/>
        </p:nvPicPr>
        <p:blipFill>
          <a:blip r:embed="rId3"/>
          <a:stretch>
            <a:fillRect/>
          </a:stretch>
        </p:blipFill>
        <p:spPr>
          <a:xfrm>
            <a:off x="91397" y="2489103"/>
            <a:ext cx="5842982" cy="3929406"/>
          </a:xfrm>
          <a:custGeom>
            <a:avLst/>
            <a:gdLst>
              <a:gd name="connsiteX0" fmla="*/ 0 w 5842982"/>
              <a:gd name="connsiteY0" fmla="*/ 0 h 3929406"/>
              <a:gd name="connsiteX1" fmla="*/ 467439 w 5842982"/>
              <a:gd name="connsiteY1" fmla="*/ 0 h 3929406"/>
              <a:gd name="connsiteX2" fmla="*/ 876447 w 5842982"/>
              <a:gd name="connsiteY2" fmla="*/ 0 h 3929406"/>
              <a:gd name="connsiteX3" fmla="*/ 1577605 w 5842982"/>
              <a:gd name="connsiteY3" fmla="*/ 0 h 3929406"/>
              <a:gd name="connsiteX4" fmla="*/ 2220333 w 5842982"/>
              <a:gd name="connsiteY4" fmla="*/ 0 h 3929406"/>
              <a:gd name="connsiteX5" fmla="*/ 2746202 w 5842982"/>
              <a:gd name="connsiteY5" fmla="*/ 0 h 3929406"/>
              <a:gd name="connsiteX6" fmla="*/ 3155210 w 5842982"/>
              <a:gd name="connsiteY6" fmla="*/ 0 h 3929406"/>
              <a:gd name="connsiteX7" fmla="*/ 3797938 w 5842982"/>
              <a:gd name="connsiteY7" fmla="*/ 0 h 3929406"/>
              <a:gd name="connsiteX8" fmla="*/ 4499096 w 5842982"/>
              <a:gd name="connsiteY8" fmla="*/ 0 h 3929406"/>
              <a:gd name="connsiteX9" fmla="*/ 5141824 w 5842982"/>
              <a:gd name="connsiteY9" fmla="*/ 0 h 3929406"/>
              <a:gd name="connsiteX10" fmla="*/ 5842982 w 5842982"/>
              <a:gd name="connsiteY10" fmla="*/ 0 h 3929406"/>
              <a:gd name="connsiteX11" fmla="*/ 5842982 w 5842982"/>
              <a:gd name="connsiteY11" fmla="*/ 561344 h 3929406"/>
              <a:gd name="connsiteX12" fmla="*/ 5842982 w 5842982"/>
              <a:gd name="connsiteY12" fmla="*/ 1004805 h 3929406"/>
              <a:gd name="connsiteX13" fmla="*/ 5842982 w 5842982"/>
              <a:gd name="connsiteY13" fmla="*/ 1566149 h 3929406"/>
              <a:gd name="connsiteX14" fmla="*/ 5842982 w 5842982"/>
              <a:gd name="connsiteY14" fmla="*/ 2009610 h 3929406"/>
              <a:gd name="connsiteX15" fmla="*/ 5842982 w 5842982"/>
              <a:gd name="connsiteY15" fmla="*/ 2649542 h 3929406"/>
              <a:gd name="connsiteX16" fmla="*/ 5842982 w 5842982"/>
              <a:gd name="connsiteY16" fmla="*/ 3289474 h 3929406"/>
              <a:gd name="connsiteX17" fmla="*/ 5842982 w 5842982"/>
              <a:gd name="connsiteY17" fmla="*/ 3929406 h 3929406"/>
              <a:gd name="connsiteX18" fmla="*/ 5317114 w 5842982"/>
              <a:gd name="connsiteY18" fmla="*/ 3929406 h 3929406"/>
              <a:gd name="connsiteX19" fmla="*/ 4791245 w 5842982"/>
              <a:gd name="connsiteY19" fmla="*/ 3929406 h 3929406"/>
              <a:gd name="connsiteX20" fmla="*/ 4323807 w 5842982"/>
              <a:gd name="connsiteY20" fmla="*/ 3929406 h 3929406"/>
              <a:gd name="connsiteX21" fmla="*/ 3739508 w 5842982"/>
              <a:gd name="connsiteY21" fmla="*/ 3929406 h 3929406"/>
              <a:gd name="connsiteX22" fmla="*/ 3096780 w 5842982"/>
              <a:gd name="connsiteY22" fmla="*/ 3929406 h 3929406"/>
              <a:gd name="connsiteX23" fmla="*/ 2570912 w 5842982"/>
              <a:gd name="connsiteY23" fmla="*/ 3929406 h 3929406"/>
              <a:gd name="connsiteX24" fmla="*/ 2103474 w 5842982"/>
              <a:gd name="connsiteY24" fmla="*/ 3929406 h 3929406"/>
              <a:gd name="connsiteX25" fmla="*/ 1577605 w 5842982"/>
              <a:gd name="connsiteY25" fmla="*/ 3929406 h 3929406"/>
              <a:gd name="connsiteX26" fmla="*/ 876447 w 5842982"/>
              <a:gd name="connsiteY26" fmla="*/ 3929406 h 3929406"/>
              <a:gd name="connsiteX27" fmla="*/ 0 w 5842982"/>
              <a:gd name="connsiteY27" fmla="*/ 3929406 h 3929406"/>
              <a:gd name="connsiteX28" fmla="*/ 0 w 5842982"/>
              <a:gd name="connsiteY28" fmla="*/ 3368062 h 3929406"/>
              <a:gd name="connsiteX29" fmla="*/ 0 w 5842982"/>
              <a:gd name="connsiteY29" fmla="*/ 2728130 h 3929406"/>
              <a:gd name="connsiteX30" fmla="*/ 0 w 5842982"/>
              <a:gd name="connsiteY30" fmla="*/ 2088199 h 3929406"/>
              <a:gd name="connsiteX31" fmla="*/ 0 w 5842982"/>
              <a:gd name="connsiteY31" fmla="*/ 1526855 h 3929406"/>
              <a:gd name="connsiteX32" fmla="*/ 0 w 5842982"/>
              <a:gd name="connsiteY32" fmla="*/ 886923 h 3929406"/>
              <a:gd name="connsiteX33" fmla="*/ 0 w 5842982"/>
              <a:gd name="connsiteY33" fmla="*/ 0 h 392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42982" h="3929406" extrusionOk="0">
                <a:moveTo>
                  <a:pt x="0" y="0"/>
                </a:moveTo>
                <a:cubicBezTo>
                  <a:pt x="132714" y="-24237"/>
                  <a:pt x="344078" y="9477"/>
                  <a:pt x="467439" y="0"/>
                </a:cubicBezTo>
                <a:cubicBezTo>
                  <a:pt x="590800" y="-9477"/>
                  <a:pt x="675849" y="3321"/>
                  <a:pt x="876447" y="0"/>
                </a:cubicBezTo>
                <a:cubicBezTo>
                  <a:pt x="1077045" y="-3321"/>
                  <a:pt x="1234166" y="75140"/>
                  <a:pt x="1577605" y="0"/>
                </a:cubicBezTo>
                <a:cubicBezTo>
                  <a:pt x="1921044" y="-75140"/>
                  <a:pt x="2037657" y="36130"/>
                  <a:pt x="2220333" y="0"/>
                </a:cubicBezTo>
                <a:cubicBezTo>
                  <a:pt x="2403009" y="-36130"/>
                  <a:pt x="2493720" y="59439"/>
                  <a:pt x="2746202" y="0"/>
                </a:cubicBezTo>
                <a:cubicBezTo>
                  <a:pt x="2998684" y="-59439"/>
                  <a:pt x="3054818" y="40131"/>
                  <a:pt x="3155210" y="0"/>
                </a:cubicBezTo>
                <a:cubicBezTo>
                  <a:pt x="3255602" y="-40131"/>
                  <a:pt x="3625361" y="37177"/>
                  <a:pt x="3797938" y="0"/>
                </a:cubicBezTo>
                <a:cubicBezTo>
                  <a:pt x="3970515" y="-37177"/>
                  <a:pt x="4309800" y="14275"/>
                  <a:pt x="4499096" y="0"/>
                </a:cubicBezTo>
                <a:cubicBezTo>
                  <a:pt x="4688392" y="-14275"/>
                  <a:pt x="4919255" y="75667"/>
                  <a:pt x="5141824" y="0"/>
                </a:cubicBezTo>
                <a:cubicBezTo>
                  <a:pt x="5364393" y="-75667"/>
                  <a:pt x="5635375" y="58328"/>
                  <a:pt x="5842982" y="0"/>
                </a:cubicBezTo>
                <a:cubicBezTo>
                  <a:pt x="5871461" y="278505"/>
                  <a:pt x="5836235" y="363057"/>
                  <a:pt x="5842982" y="561344"/>
                </a:cubicBezTo>
                <a:cubicBezTo>
                  <a:pt x="5849729" y="759631"/>
                  <a:pt x="5842529" y="803271"/>
                  <a:pt x="5842982" y="1004805"/>
                </a:cubicBezTo>
                <a:cubicBezTo>
                  <a:pt x="5843435" y="1206339"/>
                  <a:pt x="5828806" y="1375177"/>
                  <a:pt x="5842982" y="1566149"/>
                </a:cubicBezTo>
                <a:cubicBezTo>
                  <a:pt x="5857158" y="1757121"/>
                  <a:pt x="5816852" y="1864377"/>
                  <a:pt x="5842982" y="2009610"/>
                </a:cubicBezTo>
                <a:cubicBezTo>
                  <a:pt x="5869112" y="2154843"/>
                  <a:pt x="5794121" y="2334047"/>
                  <a:pt x="5842982" y="2649542"/>
                </a:cubicBezTo>
                <a:cubicBezTo>
                  <a:pt x="5891843" y="2965037"/>
                  <a:pt x="5793790" y="3140028"/>
                  <a:pt x="5842982" y="3289474"/>
                </a:cubicBezTo>
                <a:cubicBezTo>
                  <a:pt x="5892174" y="3438920"/>
                  <a:pt x="5834229" y="3695796"/>
                  <a:pt x="5842982" y="3929406"/>
                </a:cubicBezTo>
                <a:cubicBezTo>
                  <a:pt x="5731832" y="3981093"/>
                  <a:pt x="5425641" y="3891831"/>
                  <a:pt x="5317114" y="3929406"/>
                </a:cubicBezTo>
                <a:cubicBezTo>
                  <a:pt x="5208587" y="3966981"/>
                  <a:pt x="4986935" y="3868502"/>
                  <a:pt x="4791245" y="3929406"/>
                </a:cubicBezTo>
                <a:cubicBezTo>
                  <a:pt x="4595555" y="3990310"/>
                  <a:pt x="4502320" y="3904544"/>
                  <a:pt x="4323807" y="3929406"/>
                </a:cubicBezTo>
                <a:cubicBezTo>
                  <a:pt x="4145294" y="3954268"/>
                  <a:pt x="4017190" y="3882836"/>
                  <a:pt x="3739508" y="3929406"/>
                </a:cubicBezTo>
                <a:cubicBezTo>
                  <a:pt x="3461826" y="3975976"/>
                  <a:pt x="3332504" y="3891728"/>
                  <a:pt x="3096780" y="3929406"/>
                </a:cubicBezTo>
                <a:cubicBezTo>
                  <a:pt x="2861056" y="3967084"/>
                  <a:pt x="2723050" y="3878602"/>
                  <a:pt x="2570912" y="3929406"/>
                </a:cubicBezTo>
                <a:cubicBezTo>
                  <a:pt x="2418774" y="3980210"/>
                  <a:pt x="2319843" y="3886696"/>
                  <a:pt x="2103474" y="3929406"/>
                </a:cubicBezTo>
                <a:cubicBezTo>
                  <a:pt x="1887105" y="3972116"/>
                  <a:pt x="1733725" y="3875193"/>
                  <a:pt x="1577605" y="3929406"/>
                </a:cubicBezTo>
                <a:cubicBezTo>
                  <a:pt x="1421485" y="3983619"/>
                  <a:pt x="1151956" y="3892934"/>
                  <a:pt x="876447" y="3929406"/>
                </a:cubicBezTo>
                <a:cubicBezTo>
                  <a:pt x="600938" y="3965878"/>
                  <a:pt x="363400" y="3872761"/>
                  <a:pt x="0" y="3929406"/>
                </a:cubicBezTo>
                <a:cubicBezTo>
                  <a:pt x="-50759" y="3717329"/>
                  <a:pt x="29079" y="3526237"/>
                  <a:pt x="0" y="3368062"/>
                </a:cubicBezTo>
                <a:cubicBezTo>
                  <a:pt x="-29079" y="3209887"/>
                  <a:pt x="31018" y="3016357"/>
                  <a:pt x="0" y="2728130"/>
                </a:cubicBezTo>
                <a:cubicBezTo>
                  <a:pt x="-31018" y="2439903"/>
                  <a:pt x="47921" y="2358331"/>
                  <a:pt x="0" y="2088199"/>
                </a:cubicBezTo>
                <a:cubicBezTo>
                  <a:pt x="-47921" y="1818067"/>
                  <a:pt x="48695" y="1722280"/>
                  <a:pt x="0" y="1526855"/>
                </a:cubicBezTo>
                <a:cubicBezTo>
                  <a:pt x="-48695" y="1331430"/>
                  <a:pt x="72785" y="1073406"/>
                  <a:pt x="0" y="886923"/>
                </a:cubicBezTo>
                <a:cubicBezTo>
                  <a:pt x="-72785" y="700440"/>
                  <a:pt x="32030" y="329503"/>
                  <a:pt x="0" y="0"/>
                </a:cubicBezTo>
                <a:close/>
              </a:path>
            </a:pathLst>
          </a:custGeom>
          <a:noFill/>
          <a:ln>
            <a:solidFill>
              <a:schemeClr val="tx1"/>
            </a:solidFill>
            <a:extLst>
              <a:ext uri="{C807C97D-BFC1-408E-A445-0C87EB9F89A2}">
                <ask:lineSketchStyleProps xmlns:ask="http://schemas.microsoft.com/office/drawing/2018/sketchyshapes" sd="829320270">
                  <a:prstGeom prst="rect">
                    <a:avLst/>
                  </a:prstGeom>
                  <ask:type>
                    <ask:lineSketchScribble/>
                  </ask:type>
                </ask:lineSketchStyleProps>
              </a:ext>
            </a:extLst>
          </a:ln>
          <a:effectLst>
            <a:outerShdw blurRad="63500" sx="102000" sy="102000" algn="ctr" rotWithShape="0">
              <a:prstClr val="black">
                <a:alpha val="40000"/>
              </a:prstClr>
            </a:outerShdw>
          </a:effectLst>
        </p:spPr>
      </p:pic>
      <p:sp>
        <p:nvSpPr>
          <p:cNvPr id="7" name="Metin kutusu 6">
            <a:extLst>
              <a:ext uri="{FF2B5EF4-FFF2-40B4-BE49-F238E27FC236}">
                <a16:creationId xmlns:a16="http://schemas.microsoft.com/office/drawing/2014/main" id="{B8FCD799-DDF0-BE74-39B8-59976BB8681A}"/>
              </a:ext>
            </a:extLst>
          </p:cNvPr>
          <p:cNvSpPr txBox="1"/>
          <p:nvPr/>
        </p:nvSpPr>
        <p:spPr>
          <a:xfrm>
            <a:off x="94985" y="535576"/>
            <a:ext cx="5872730" cy="2031325"/>
          </a:xfrm>
          <a:prstGeom prst="rect">
            <a:avLst/>
          </a:prstGeom>
          <a:noFill/>
        </p:spPr>
        <p:txBody>
          <a:bodyPr wrap="square">
            <a:spAutoFit/>
          </a:bodyPr>
          <a:lstStyle/>
          <a:p>
            <a:pPr marL="0" indent="0">
              <a:buNone/>
            </a:pPr>
            <a:r>
              <a:rPr lang="en-US" dirty="0"/>
              <a:t>For example, in a game, you may have a Bullet class that represents a bullet fired by a weapon. You want to avoid creating and destroying bullet objects every time you fire or hit something, as this can cause performance issues and memory fragmentation. Instead, you can use an object pool to store a fixed number of bullet objects and reuse them as needed.</a:t>
            </a:r>
          </a:p>
        </p:txBody>
      </p:sp>
    </p:spTree>
    <p:extLst>
      <p:ext uri="{BB962C8B-B14F-4D97-AF65-F5344CB8AC3E}">
        <p14:creationId xmlns:p14="http://schemas.microsoft.com/office/powerpoint/2010/main" val="4153926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rtlCol="0">
            <a:normAutofit/>
          </a:bodyPr>
          <a:lstStyle/>
          <a:p>
            <a:pPr rtl="0"/>
            <a:r>
              <a:rPr lang="en-US" b="1" dirty="0"/>
              <a:t>What are design patterns and why are they used?</a:t>
            </a:r>
          </a:p>
        </p:txBody>
      </p:sp>
      <p:pic>
        <p:nvPicPr>
          <p:cNvPr id="4" name="Resim 3" descr="gece gökyüzü ve uydu">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Serbest 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grpSp>
          <p:nvGrpSpPr>
            <p:cNvPr id="181" name="Gr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Düz Bağlayıcı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Düz Bağlayıcı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Düz Bağlayıcı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Düz Bağlayıcı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Düz Bağlayıcı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Düz Bağlayıcı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Düz Bağlayıcı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Düz Bağlayıcı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Düz Bağlayıcı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Düz Bağlayıcı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Düz Bağlayıcı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Düz Bağlayıcı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Düz Bağlayıcı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Düz Bağlayıcı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Düz Bağlayıcı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Düz Bağlayıcı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Düz Bağlayıcı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Düz Bağlayıcı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Düz Bağlayıcı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Düz Bağlayıcı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Düz Bağlayıcı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Düz Bağlayıcı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Düz Bağlayıcı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Düz Bağlayıcı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Düz Bağlayıcı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Düz Bağlayıcı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Düz Bağlayıcı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Düz Bağlayıcı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Düz Bağlayıcı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Düz Bağlayıcı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Düz Bağlayıcı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Düz Bağlayıcı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Düz Bağlayıcı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Düz Bağlayıcı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Düz Bağlayıcı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Düz Bağlayıcı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Düz Bağlayıcı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Düz Bağlayıcı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Düz Bağlayıcı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Düz Bağlayıcı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Düz Bağlayıcı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Düz Bağlayıcı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Düz Bağlayıcı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Düz Bağlayıcı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Düz Bağlayıcı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Düz Bağlayıcı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Düz Bağlayıcı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Düz Bağlayıcı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Düz Bağlayıcı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Düz Bağlayıcı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Düz Bağlayıcı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Düz Bağlayıcı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Düz Bağlayıcı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Düz Bağlayıcı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Düz Bağlayıcı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Düz Bağlayıcı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Düz Bağlayıcı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Düz Bağlayıcı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Düz Bağlayıcı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Düz Bağlayıcı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Düz Bağlayıcı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Düz Bağlayıcı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Düz Bağlayıcı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Düz Bağlayıcı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Düz Bağlayıcı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Düz Bağlayıcı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Düz Bağlayıcı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Düz Bağlayıcı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Düz Bağlayıcı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Düz Bağlayıcı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Düz Bağlayıcı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Düz Bağlayıcı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Düz Bağlayıcı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Düz Bağlayıcı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Düz Bağlayıcı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Düz Bağlayıcı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Düz Bağlayıcı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Düz Bağlayıcı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Serbest 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grpSp>
          <p:nvGrpSpPr>
            <p:cNvPr id="263" name="Gr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Düz Bağlayıcı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Düz Bağlayıcı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Düz Bağlayıcı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Düz Bağlayıcı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Düz Bağlayıcı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Düz Bağlayıcı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Düz Bağlayıcı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Düz Bağlayıcı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Düz Bağlayıcı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Düz Bağlayıcı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Düz Bağlayıcı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Düz Bağlayıcı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Düz Bağlayıcı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Düz Bağlayıcı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Düz Bağlayıcı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Düz Bağlayıcı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Düz Bağlayıcı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Düz Bağlayıcı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Düz Bağlayıcı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Düz Bağlayıcı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Düz Bağlayıcı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Düz Bağlayıcı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Düz Bağlayıcı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Düz Bağlayıcı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Düz Bağlayıcı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Düz Bağlayıcı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Düz Bağlayıcı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Düz Bağlayıcı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Düz Bağlayıcı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Düz Bağlayıcı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Düz Bağlayıcı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Düz Bağlayıcı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Düz Bağlayıcı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Düz Bağlayıcı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Düz Bağlayıcı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Düz Bağlayıcı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Düz Bağlayıcı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Düz Bağlayıcı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Düz Bağlayıcı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Düz Bağlayıcı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Düz Bağlayıcı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Düz Bağlayıcı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Düz Bağlayıcı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Düz Bağlayıcı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Düz Bağlayıcı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Düz Bağlayıcı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Düz Bağlayıcı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Düz Bağlayıcı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Düz Bağlayıcı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Düz Bağlayıcı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Düz Bağlayıcı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Düz Bağlayıcı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Düz Bağlayıcı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Düz Bağlayıcı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Düz Bağlayıcı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Düz Bağlayıcı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Düz Bağlayıcı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Düz Bağlayıcı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Düz Bağlayıcı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Düz Bağlayıcı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Düz Bağlayıcı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Düz Bağlayıcı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Düz Bağlayıcı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Düz Bağlayıcı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Düz Bağlayıcı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Düz Bağlayıcı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Düz Bağlayıcı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Düz Bağlayıcı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Düz Bağlayıcı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Düz Bağlayıcı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Düz Bağlayıcı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Düz Bağlayıcı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Düz Bağlayıcı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Düz Bağlayıcı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Düz Bağlayıcı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Düz Bağlayıcı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Düz Bağlayıcı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Düz Bağlayıcı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Resim 6" descr="ışık noktalarının soyut görüntüsü">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10" name="Metin kutusu 9">
            <a:extLst>
              <a:ext uri="{FF2B5EF4-FFF2-40B4-BE49-F238E27FC236}">
                <a16:creationId xmlns:a16="http://schemas.microsoft.com/office/drawing/2014/main" id="{B8459405-0501-BF2C-1A50-376A553351C6}"/>
              </a:ext>
            </a:extLst>
          </p:cNvPr>
          <p:cNvSpPr txBox="1"/>
          <p:nvPr/>
        </p:nvSpPr>
        <p:spPr>
          <a:xfrm>
            <a:off x="657925" y="2243187"/>
            <a:ext cx="6205590" cy="1754326"/>
          </a:xfrm>
          <a:prstGeom prst="rect">
            <a:avLst/>
          </a:prstGeom>
          <a:noFill/>
        </p:spPr>
        <p:txBody>
          <a:bodyPr wrap="square">
            <a:spAutoFit/>
          </a:bodyPr>
          <a:lstStyle/>
          <a:p>
            <a:r>
              <a:rPr lang="en-US" dirty="0"/>
              <a:t>Design patterns are solutions to common software design problems that come up again and again in real-world application development. They are not ready-made code snippets that you can copy and paste into your project, but general guidelines or templates that you can customize and adapt to your specific situation.</a:t>
            </a:r>
            <a:endParaRPr lang="tr-TR" dirty="0"/>
          </a:p>
        </p:txBody>
      </p:sp>
      <p:pic>
        <p:nvPicPr>
          <p:cNvPr id="14" name="Resim 13">
            <a:extLst>
              <a:ext uri="{FF2B5EF4-FFF2-40B4-BE49-F238E27FC236}">
                <a16:creationId xmlns:a16="http://schemas.microsoft.com/office/drawing/2014/main" id="{364818DB-B9DD-1ADC-B66D-381DB65C1623}"/>
              </a:ext>
            </a:extLst>
          </p:cNvPr>
          <p:cNvPicPr>
            <a:picLocks noChangeAspect="1"/>
          </p:cNvPicPr>
          <p:nvPr/>
        </p:nvPicPr>
        <p:blipFill>
          <a:blip r:embed="rId6"/>
          <a:stretch>
            <a:fillRect/>
          </a:stretch>
        </p:blipFill>
        <p:spPr>
          <a:xfrm>
            <a:off x="1435337" y="3913772"/>
            <a:ext cx="4966751" cy="2801954"/>
          </a:xfrm>
          <a:prstGeom prst="ellipse">
            <a:avLst/>
          </a:prstGeom>
          <a:ln>
            <a:noFill/>
          </a:ln>
          <a:effectLst>
            <a:outerShdw blurRad="63500" sx="102000" sy="102000" algn="ctr" rotWithShape="0">
              <a:prstClr val="black">
                <a:alpha val="40000"/>
              </a:prstClr>
            </a:outerShdw>
            <a:softEdge rad="112500"/>
          </a:effectLst>
        </p:spPr>
      </p:pic>
    </p:spTree>
    <p:extLst>
      <p:ext uri="{BB962C8B-B14F-4D97-AF65-F5344CB8AC3E}">
        <p14:creationId xmlns:p14="http://schemas.microsoft.com/office/powerpoint/2010/main" val="2913824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ormAutofit/>
          </a:bodyPr>
          <a:lstStyle/>
          <a:p>
            <a:pPr algn="ctr"/>
            <a:r>
              <a:rPr lang="en-US" b="1" dirty="0"/>
              <a:t>Object Pool</a:t>
            </a:r>
            <a:r>
              <a:rPr lang="tr-TR" b="1" dirty="0"/>
              <a:t> </a:t>
            </a:r>
            <a:r>
              <a:rPr lang="en-US" b="1" dirty="0"/>
              <a:t>pattern</a:t>
            </a:r>
            <a:r>
              <a:rPr lang="tr-TR" b="1" dirty="0"/>
              <a:t> -  </a:t>
            </a:r>
            <a:r>
              <a:rPr lang="tr-TR" b="1" dirty="0" err="1"/>
              <a:t>Pros</a:t>
            </a:r>
            <a:r>
              <a:rPr lang="tr-TR" b="1" dirty="0"/>
              <a:t> </a:t>
            </a:r>
            <a:r>
              <a:rPr lang="tr-TR" b="1" dirty="0" err="1"/>
              <a:t>and</a:t>
            </a:r>
            <a:r>
              <a:rPr lang="tr-TR" b="1" dirty="0"/>
              <a:t> </a:t>
            </a:r>
            <a:r>
              <a:rPr lang="tr-TR" b="1" dirty="0" err="1"/>
              <a:t>Cons</a:t>
            </a:r>
            <a:endParaRPr lang="en-US"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a:xfrm>
            <a:off x="685802" y="1865014"/>
            <a:ext cx="5189898" cy="4886902"/>
          </a:xfrm>
        </p:spPr>
        <p:txBody>
          <a:bodyPr anchor="t">
            <a:normAutofit/>
          </a:bodyPr>
          <a:lstStyle/>
          <a:p>
            <a:r>
              <a:rPr lang="en-US" b="1" dirty="0">
                <a:effectLst>
                  <a:outerShdw blurRad="38100" dist="38100" dir="2700000" algn="tl">
                    <a:srgbClr val="000000">
                      <a:alpha val="43137"/>
                    </a:srgbClr>
                  </a:outerShdw>
                </a:effectLst>
              </a:rPr>
              <a:t>Reduced memory usage: </a:t>
            </a:r>
            <a:r>
              <a:rPr lang="en-US" dirty="0"/>
              <a:t>The object pool pattern can help to reduce memory usage by reusing objects that would otherwise be garbage collected.</a:t>
            </a:r>
          </a:p>
          <a:p>
            <a:r>
              <a:rPr lang="en-US" b="1" dirty="0">
                <a:effectLst>
                  <a:outerShdw blurRad="38100" dist="38100" dir="2700000" algn="tl">
                    <a:srgbClr val="000000">
                      <a:alpha val="43137"/>
                    </a:srgbClr>
                  </a:outerShdw>
                </a:effectLst>
              </a:rPr>
              <a:t>Improved performance: </a:t>
            </a:r>
            <a:r>
              <a:rPr lang="en-US" dirty="0"/>
              <a:t>The object pool pattern can improve performance by reducing the time it takes to create new objects.</a:t>
            </a:r>
          </a:p>
          <a:p>
            <a:r>
              <a:rPr lang="en-US" b="1" dirty="0">
                <a:effectLst>
                  <a:outerShdw blurRad="38100" dist="38100" dir="2700000" algn="tl">
                    <a:srgbClr val="000000">
                      <a:alpha val="43137"/>
                    </a:srgbClr>
                  </a:outerShdw>
                </a:effectLst>
              </a:rPr>
              <a:t>Increased scalability: </a:t>
            </a:r>
            <a:r>
              <a:rPr lang="en-US" dirty="0"/>
              <a:t>The object pool pattern can help to increase scalability by making it easier to add new objects to the pool as needed.</a:t>
            </a:r>
            <a:endParaRPr lang="tr-TR" dirty="0"/>
          </a:p>
        </p:txBody>
      </p:sp>
      <p:sp>
        <p:nvSpPr>
          <p:cNvPr id="4" name="İçerik Yer Tutucusu 2">
            <a:extLst>
              <a:ext uri="{FF2B5EF4-FFF2-40B4-BE49-F238E27FC236}">
                <a16:creationId xmlns:a16="http://schemas.microsoft.com/office/drawing/2014/main" id="{060DC094-E8BA-FFE6-71C3-39C3468C2805}"/>
              </a:ext>
            </a:extLst>
          </p:cNvPr>
          <p:cNvSpPr txBox="1">
            <a:spLocks/>
          </p:cNvSpPr>
          <p:nvPr/>
        </p:nvSpPr>
        <p:spPr>
          <a:xfrm>
            <a:off x="6460404" y="1865014"/>
            <a:ext cx="5189898" cy="4679133"/>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b="1" dirty="0">
                <a:effectLst>
                  <a:outerShdw blurRad="38100" dist="38100" dir="2700000" algn="tl">
                    <a:srgbClr val="000000">
                      <a:alpha val="43137"/>
                    </a:srgbClr>
                  </a:outerShdw>
                </a:effectLst>
              </a:rPr>
              <a:t>Increased complexity: </a:t>
            </a:r>
            <a:r>
              <a:rPr lang="en-US" dirty="0"/>
              <a:t>The object pool pattern can add complexity to your code.</a:t>
            </a:r>
          </a:p>
          <a:p>
            <a:r>
              <a:rPr lang="en-US" b="1" dirty="0">
                <a:effectLst>
                  <a:outerShdw blurRad="38100" dist="38100" dir="2700000" algn="tl">
                    <a:srgbClr val="000000">
                      <a:alpha val="43137"/>
                    </a:srgbClr>
                  </a:outerShdw>
                </a:effectLst>
              </a:rPr>
              <a:t>Potential for resource leaks: </a:t>
            </a:r>
            <a:r>
              <a:rPr lang="en-US" dirty="0"/>
              <a:t>If objects are not returned to the pool properly, they can leak resources.</a:t>
            </a:r>
          </a:p>
          <a:p>
            <a:r>
              <a:rPr lang="en-US" b="1" dirty="0">
                <a:effectLst>
                  <a:outerShdw blurRad="38100" dist="38100" dir="2700000" algn="tl">
                    <a:srgbClr val="000000">
                      <a:alpha val="43137"/>
                    </a:srgbClr>
                  </a:outerShdw>
                </a:effectLst>
              </a:rPr>
              <a:t>Not suitable for all situations: </a:t>
            </a:r>
            <a:r>
              <a:rPr lang="en-US" dirty="0"/>
              <a:t>The object pool pattern is not suitable for all situations. It is best used when objects are expensive to create and when they are used infrequently.</a:t>
            </a:r>
            <a:endParaRPr lang="tr-TR" dirty="0"/>
          </a:p>
        </p:txBody>
      </p:sp>
    </p:spTree>
    <p:extLst>
      <p:ext uri="{BB962C8B-B14F-4D97-AF65-F5344CB8AC3E}">
        <p14:creationId xmlns:p14="http://schemas.microsoft.com/office/powerpoint/2010/main" val="4000014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ormAutofit/>
          </a:bodyPr>
          <a:lstStyle/>
          <a:p>
            <a:r>
              <a:rPr lang="tr-TR" b="1" dirty="0"/>
              <a:t>COMMAND </a:t>
            </a:r>
            <a:r>
              <a:rPr lang="en-US" b="1" dirty="0"/>
              <a:t>pattern</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a:xfrm>
            <a:off x="685801" y="1731181"/>
            <a:ext cx="10131425" cy="3649133"/>
          </a:xfrm>
        </p:spPr>
        <p:txBody>
          <a:bodyPr>
            <a:normAutofit lnSpcReduction="10000"/>
          </a:bodyPr>
          <a:lstStyle/>
          <a:p>
            <a:pPr marL="0" indent="0">
              <a:buNone/>
            </a:pPr>
            <a:r>
              <a:rPr lang="en-US" dirty="0"/>
              <a:t>The command pattern is a behavioral design pattern that encapsulates a request as an object, thereby encapsulating all information about the request. This information includes the receiver of the request, the action to be performed, and the arguments to the action.</a:t>
            </a:r>
          </a:p>
          <a:p>
            <a:pPr marL="0" indent="0">
              <a:buNone/>
            </a:pPr>
            <a:endParaRPr lang="en-US" dirty="0"/>
          </a:p>
          <a:p>
            <a:pPr marL="0" indent="0">
              <a:buNone/>
            </a:pPr>
            <a:r>
              <a:rPr lang="en-US" dirty="0"/>
              <a:t>The command pattern can be used to decouple the object that requests an action from the object that performs the action. This allows you to add new commands to your game without having to modify the objects that send the commands.</a:t>
            </a:r>
          </a:p>
          <a:p>
            <a:pPr marL="0" indent="0">
              <a:buNone/>
            </a:pPr>
            <a:endParaRPr lang="en-US" dirty="0"/>
          </a:p>
          <a:p>
            <a:pPr marL="0" indent="0">
              <a:buNone/>
            </a:pPr>
            <a:r>
              <a:rPr lang="en-US" dirty="0"/>
              <a:t>The command pattern can be implemented in a variety of ways. One common way to implement the command pattern is to use an abstract class or interface that defines the methods for executing the command and getting the receiver and arguments. Concrete classes or implementations of the interface can then be used to represent specific commands.</a:t>
            </a:r>
            <a:endParaRPr lang="tr-TR" dirty="0"/>
          </a:p>
        </p:txBody>
      </p:sp>
    </p:spTree>
    <p:extLst>
      <p:ext uri="{BB962C8B-B14F-4D97-AF65-F5344CB8AC3E}">
        <p14:creationId xmlns:p14="http://schemas.microsoft.com/office/powerpoint/2010/main" val="460893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ormAutofit/>
          </a:bodyPr>
          <a:lstStyle/>
          <a:p>
            <a:r>
              <a:rPr lang="tr-TR" b="1" dirty="0"/>
              <a:t>COMMAND </a:t>
            </a:r>
            <a:r>
              <a:rPr lang="en-US" b="1" dirty="0"/>
              <a:t>pattern</a:t>
            </a:r>
          </a:p>
        </p:txBody>
      </p:sp>
      <p:pic>
        <p:nvPicPr>
          <p:cNvPr id="1026" name="Picture 2">
            <a:extLst>
              <a:ext uri="{FF2B5EF4-FFF2-40B4-BE49-F238E27FC236}">
                <a16:creationId xmlns:a16="http://schemas.microsoft.com/office/drawing/2014/main" id="{5CBB3401-B05B-7BC2-1557-581898F21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9084" y="1082713"/>
            <a:ext cx="6747115" cy="4216946"/>
          </a:xfrm>
          <a:prstGeom prst="rect">
            <a:avLst/>
          </a:prstGeom>
          <a:noFill/>
          <a:extLst>
            <a:ext uri="{909E8E84-426E-40DD-AFC4-6F175D3DCCD1}">
              <a14:hiddenFill xmlns:a14="http://schemas.microsoft.com/office/drawing/2010/main">
                <a:solidFill>
                  <a:srgbClr val="FFFFFF"/>
                </a:solidFill>
              </a14:hiddenFill>
            </a:ext>
          </a:extLst>
        </p:spPr>
      </p:pic>
      <p:sp>
        <p:nvSpPr>
          <p:cNvPr id="6" name="İçerik Yer Tutucusu 2">
            <a:extLst>
              <a:ext uri="{FF2B5EF4-FFF2-40B4-BE49-F238E27FC236}">
                <a16:creationId xmlns:a16="http://schemas.microsoft.com/office/drawing/2014/main" id="{33667062-DF48-111F-AC65-F29BA853784E}"/>
              </a:ext>
            </a:extLst>
          </p:cNvPr>
          <p:cNvSpPr txBox="1">
            <a:spLocks/>
          </p:cNvSpPr>
          <p:nvPr/>
        </p:nvSpPr>
        <p:spPr>
          <a:xfrm>
            <a:off x="685801" y="1731181"/>
            <a:ext cx="10131425"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endParaRPr lang="tr-TR" dirty="0"/>
          </a:p>
        </p:txBody>
      </p:sp>
      <p:sp>
        <p:nvSpPr>
          <p:cNvPr id="7" name="Metin kutusu 6">
            <a:extLst>
              <a:ext uri="{FF2B5EF4-FFF2-40B4-BE49-F238E27FC236}">
                <a16:creationId xmlns:a16="http://schemas.microsoft.com/office/drawing/2014/main" id="{36DA9E82-49D0-99DF-A6C0-1693BB58A167}"/>
              </a:ext>
            </a:extLst>
          </p:cNvPr>
          <p:cNvSpPr txBox="1"/>
          <p:nvPr/>
        </p:nvSpPr>
        <p:spPr>
          <a:xfrm>
            <a:off x="558984" y="1731181"/>
            <a:ext cx="5049964" cy="2585323"/>
          </a:xfrm>
          <a:prstGeom prst="rect">
            <a:avLst/>
          </a:prstGeom>
          <a:noFill/>
        </p:spPr>
        <p:txBody>
          <a:bodyPr wrap="square" rtlCol="0">
            <a:spAutoFit/>
          </a:bodyPr>
          <a:lstStyle/>
          <a:p>
            <a:r>
              <a:rPr lang="en-US" dirty="0"/>
              <a:t>The command pattern involves four terms:</a:t>
            </a:r>
            <a:endParaRPr lang="tr-TR" dirty="0"/>
          </a:p>
          <a:p>
            <a:endParaRPr lang="tr-TR" dirty="0"/>
          </a:p>
          <a:p>
            <a:pPr marL="285750" indent="-285750">
              <a:buFont typeface="Arial" panose="020B0604020202020204" pitchFamily="34" charset="0"/>
              <a:buChar char="•"/>
            </a:pPr>
            <a:r>
              <a:rPr lang="tr-TR" b="1" dirty="0">
                <a:effectLst>
                  <a:outerShdw blurRad="38100" dist="38100" dir="2700000" algn="tl">
                    <a:srgbClr val="000000">
                      <a:alpha val="43137"/>
                    </a:srgbClr>
                  </a:outerShdw>
                </a:effectLst>
              </a:rPr>
              <a:t>C</a:t>
            </a:r>
            <a:r>
              <a:rPr lang="en-US" b="1" dirty="0" err="1">
                <a:effectLst>
                  <a:outerShdw blurRad="38100" dist="38100" dir="2700000" algn="tl">
                    <a:srgbClr val="000000">
                      <a:alpha val="43137"/>
                    </a:srgbClr>
                  </a:outerShdw>
                </a:effectLst>
              </a:rPr>
              <a:t>ommand</a:t>
            </a:r>
            <a:endParaRPr lang="tr-TR" b="1" dirty="0">
              <a:effectLst>
                <a:outerShdw blurRad="38100" dist="38100" dir="2700000" algn="tl">
                  <a:srgbClr val="000000">
                    <a:alpha val="43137"/>
                  </a:srgbClr>
                </a:outerShdw>
              </a:effectLst>
            </a:endParaRP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effectLst>
                  <a:outerShdw blurRad="38100" dist="38100" dir="2700000" algn="tl">
                    <a:srgbClr val="000000">
                      <a:alpha val="43137"/>
                    </a:srgbClr>
                  </a:outerShdw>
                </a:effectLst>
              </a:rPr>
              <a:t>R</a:t>
            </a:r>
            <a:r>
              <a:rPr lang="en-US" b="1" dirty="0" err="1">
                <a:effectLst>
                  <a:outerShdw blurRad="38100" dist="38100" dir="2700000" algn="tl">
                    <a:srgbClr val="000000">
                      <a:alpha val="43137"/>
                    </a:srgbClr>
                  </a:outerShdw>
                </a:effectLst>
              </a:rPr>
              <a:t>eceiver</a:t>
            </a:r>
            <a:endParaRPr lang="tr-TR" b="1" dirty="0">
              <a:effectLst>
                <a:outerShdw blurRad="38100" dist="38100" dir="2700000" algn="tl">
                  <a:srgbClr val="000000">
                    <a:alpha val="43137"/>
                  </a:srgbClr>
                </a:outerShdw>
              </a:effectLst>
            </a:endParaRP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effectLst>
                  <a:outerShdw blurRad="38100" dist="38100" dir="2700000" algn="tl">
                    <a:srgbClr val="000000">
                      <a:alpha val="43137"/>
                    </a:srgbClr>
                  </a:outerShdw>
                </a:effectLst>
              </a:rPr>
              <a:t>I</a:t>
            </a:r>
            <a:r>
              <a:rPr lang="en-US" b="1" dirty="0" err="1">
                <a:effectLst>
                  <a:outerShdw blurRad="38100" dist="38100" dir="2700000" algn="tl">
                    <a:srgbClr val="000000">
                      <a:alpha val="43137"/>
                    </a:srgbClr>
                  </a:outerShdw>
                </a:effectLst>
              </a:rPr>
              <a:t>nvoker</a:t>
            </a:r>
            <a:endParaRPr lang="tr-TR" b="1" dirty="0">
              <a:effectLst>
                <a:outerShdw blurRad="38100" dist="38100" dir="2700000" algn="tl">
                  <a:srgbClr val="000000">
                    <a:alpha val="43137"/>
                  </a:srgbClr>
                </a:outerShdw>
              </a:effectLst>
            </a:endParaRP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effectLst>
                  <a:outerShdw blurRad="38100" dist="38100" dir="2700000" algn="tl">
                    <a:srgbClr val="000000">
                      <a:alpha val="43137"/>
                    </a:srgbClr>
                  </a:outerShdw>
                </a:effectLst>
              </a:rPr>
              <a:t>C</a:t>
            </a:r>
            <a:r>
              <a:rPr lang="en-US" b="1" dirty="0" err="1">
                <a:effectLst>
                  <a:outerShdw blurRad="38100" dist="38100" dir="2700000" algn="tl">
                    <a:srgbClr val="000000">
                      <a:alpha val="43137"/>
                    </a:srgbClr>
                  </a:outerShdw>
                </a:effectLst>
              </a:rPr>
              <a:t>lient</a:t>
            </a:r>
            <a:endParaRPr lang="tr-TR"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21336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tr-TR" b="1" dirty="0"/>
              <a:t>COMMAND </a:t>
            </a:r>
            <a:r>
              <a:rPr lang="en-US" b="1" dirty="0"/>
              <a:t>pattern</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1" y="1727287"/>
            <a:ext cx="6949909" cy="4305867"/>
          </a:xfrm>
        </p:spPr>
        <p:txBody>
          <a:bodyPr anchor="ctr">
            <a:normAutofit lnSpcReduction="10000"/>
          </a:bodyPr>
          <a:lstStyle/>
          <a:p>
            <a:pPr marL="0" indent="0">
              <a:lnSpc>
                <a:spcPct val="90000"/>
              </a:lnSpc>
              <a:buNone/>
            </a:pPr>
            <a:r>
              <a:rPr lang="en-US" dirty="0"/>
              <a:t>A </a:t>
            </a:r>
            <a:r>
              <a:rPr lang="en-US" b="1" dirty="0">
                <a:effectLst>
                  <a:outerShdw blurRad="38100" dist="38100" dir="2700000" algn="tl">
                    <a:srgbClr val="000000">
                      <a:alpha val="43137"/>
                    </a:srgbClr>
                  </a:outerShdw>
                </a:effectLst>
              </a:rPr>
              <a:t>command object </a:t>
            </a:r>
            <a:r>
              <a:rPr lang="en-US" dirty="0"/>
              <a:t>knows about receiver and invokes a method of the receiver. Values for parameters of the receiver method are stored in the command. </a:t>
            </a:r>
            <a:endParaRPr lang="tr-TR" dirty="0"/>
          </a:p>
          <a:p>
            <a:pPr marL="0" indent="0">
              <a:lnSpc>
                <a:spcPct val="90000"/>
              </a:lnSpc>
              <a:buNone/>
            </a:pPr>
            <a:r>
              <a:rPr lang="en-US" dirty="0"/>
              <a:t>The </a:t>
            </a:r>
            <a:r>
              <a:rPr lang="en-US" b="1" dirty="0">
                <a:effectLst>
                  <a:outerShdw blurRad="38100" dist="38100" dir="2700000" algn="tl">
                    <a:srgbClr val="000000">
                      <a:alpha val="43137"/>
                    </a:srgbClr>
                  </a:outerShdw>
                </a:effectLst>
              </a:rPr>
              <a:t>receiver object </a:t>
            </a:r>
            <a:r>
              <a:rPr lang="en-US" dirty="0"/>
              <a:t>to execute these methods is also stored in the command object by aggregation. The receiver then does the work when the execute() method in command is called. </a:t>
            </a:r>
            <a:endParaRPr lang="tr-TR" dirty="0"/>
          </a:p>
          <a:p>
            <a:pPr marL="0" indent="0">
              <a:lnSpc>
                <a:spcPct val="90000"/>
              </a:lnSpc>
              <a:buNone/>
            </a:pPr>
            <a:r>
              <a:rPr lang="en-US" dirty="0"/>
              <a:t>An </a:t>
            </a:r>
            <a:r>
              <a:rPr lang="en-US" b="1" dirty="0">
                <a:effectLst>
                  <a:outerShdw blurRad="38100" dist="38100" dir="2700000" algn="tl">
                    <a:srgbClr val="000000">
                      <a:alpha val="43137"/>
                    </a:srgbClr>
                  </a:outerShdw>
                </a:effectLst>
              </a:rPr>
              <a:t>invoker object </a:t>
            </a:r>
            <a:r>
              <a:rPr lang="en-US" dirty="0"/>
              <a:t>knows how to execute a command, and optionally does bookkeeping about the command execution. The invoker does not know anything about a concrete command, it knows only about the command interface. Invoker object(s), command objects and receiver objects are held by a client object, the client decides which receiver objects it assigns to the command objects, and which commands it assigns to the invoker. </a:t>
            </a:r>
            <a:endParaRPr lang="tr-TR" dirty="0"/>
          </a:p>
          <a:p>
            <a:pPr marL="0" indent="0">
              <a:lnSpc>
                <a:spcPct val="90000"/>
              </a:lnSpc>
              <a:buNone/>
            </a:pPr>
            <a:r>
              <a:rPr lang="en-US" dirty="0"/>
              <a:t>The </a:t>
            </a:r>
            <a:r>
              <a:rPr lang="en-US" b="1" dirty="0">
                <a:effectLst>
                  <a:outerShdw blurRad="38100" dist="38100" dir="2700000" algn="tl">
                    <a:srgbClr val="000000">
                      <a:alpha val="43137"/>
                    </a:srgbClr>
                  </a:outerShdw>
                </a:effectLst>
              </a:rPr>
              <a:t>client</a:t>
            </a:r>
            <a:r>
              <a:rPr lang="en-US" dirty="0"/>
              <a:t> decides which commands to execute at which points. To execute a command, it passes the command object to the invoker object.</a:t>
            </a:r>
            <a:endParaRPr lang="tr-TR" dirty="0"/>
          </a:p>
        </p:txBody>
      </p:sp>
      <p:pic>
        <p:nvPicPr>
          <p:cNvPr id="2050" name="Picture 2" descr="Command pattern - Paweł Filipek">
            <a:extLst>
              <a:ext uri="{FF2B5EF4-FFF2-40B4-BE49-F238E27FC236}">
                <a16:creationId xmlns:a16="http://schemas.microsoft.com/office/drawing/2014/main" id="{938F85A3-58B4-B464-BD51-346B144219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10608" y="2366127"/>
            <a:ext cx="3794978" cy="2878318"/>
          </a:xfrm>
          <a:custGeom>
            <a:avLst/>
            <a:gdLst>
              <a:gd name="connsiteX0" fmla="*/ 0 w 3794978"/>
              <a:gd name="connsiteY0" fmla="*/ 0 h 2878318"/>
              <a:gd name="connsiteX1" fmla="*/ 504190 w 3794978"/>
              <a:gd name="connsiteY1" fmla="*/ 0 h 2878318"/>
              <a:gd name="connsiteX2" fmla="*/ 1122229 w 3794978"/>
              <a:gd name="connsiteY2" fmla="*/ 0 h 2878318"/>
              <a:gd name="connsiteX3" fmla="*/ 1550520 w 3794978"/>
              <a:gd name="connsiteY3" fmla="*/ 0 h 2878318"/>
              <a:gd name="connsiteX4" fmla="*/ 2054710 w 3794978"/>
              <a:gd name="connsiteY4" fmla="*/ 0 h 2878318"/>
              <a:gd name="connsiteX5" fmla="*/ 2483000 w 3794978"/>
              <a:gd name="connsiteY5" fmla="*/ 0 h 2878318"/>
              <a:gd name="connsiteX6" fmla="*/ 3063089 w 3794978"/>
              <a:gd name="connsiteY6" fmla="*/ 0 h 2878318"/>
              <a:gd name="connsiteX7" fmla="*/ 3794978 w 3794978"/>
              <a:gd name="connsiteY7" fmla="*/ 0 h 2878318"/>
              <a:gd name="connsiteX8" fmla="*/ 3794978 w 3794978"/>
              <a:gd name="connsiteY8" fmla="*/ 518097 h 2878318"/>
              <a:gd name="connsiteX9" fmla="*/ 3794978 w 3794978"/>
              <a:gd name="connsiteY9" fmla="*/ 1007411 h 2878318"/>
              <a:gd name="connsiteX10" fmla="*/ 3794978 w 3794978"/>
              <a:gd name="connsiteY10" fmla="*/ 1525509 h 2878318"/>
              <a:gd name="connsiteX11" fmla="*/ 3794978 w 3794978"/>
              <a:gd name="connsiteY11" fmla="*/ 2158739 h 2878318"/>
              <a:gd name="connsiteX12" fmla="*/ 3794978 w 3794978"/>
              <a:gd name="connsiteY12" fmla="*/ 2878318 h 2878318"/>
              <a:gd name="connsiteX13" fmla="*/ 3328738 w 3794978"/>
              <a:gd name="connsiteY13" fmla="*/ 2878318 h 2878318"/>
              <a:gd name="connsiteX14" fmla="*/ 2900447 w 3794978"/>
              <a:gd name="connsiteY14" fmla="*/ 2878318 h 2878318"/>
              <a:gd name="connsiteX15" fmla="*/ 2434207 w 3794978"/>
              <a:gd name="connsiteY15" fmla="*/ 2878318 h 2878318"/>
              <a:gd name="connsiteX16" fmla="*/ 1892068 w 3794978"/>
              <a:gd name="connsiteY16" fmla="*/ 2878318 h 2878318"/>
              <a:gd name="connsiteX17" fmla="*/ 1387878 w 3794978"/>
              <a:gd name="connsiteY17" fmla="*/ 2878318 h 2878318"/>
              <a:gd name="connsiteX18" fmla="*/ 807788 w 3794978"/>
              <a:gd name="connsiteY18" fmla="*/ 2878318 h 2878318"/>
              <a:gd name="connsiteX19" fmla="*/ 0 w 3794978"/>
              <a:gd name="connsiteY19" fmla="*/ 2878318 h 2878318"/>
              <a:gd name="connsiteX20" fmla="*/ 0 w 3794978"/>
              <a:gd name="connsiteY20" fmla="*/ 2389004 h 2878318"/>
              <a:gd name="connsiteX21" fmla="*/ 0 w 3794978"/>
              <a:gd name="connsiteY21" fmla="*/ 1784557 h 2878318"/>
              <a:gd name="connsiteX22" fmla="*/ 0 w 3794978"/>
              <a:gd name="connsiteY22" fmla="*/ 1295243 h 2878318"/>
              <a:gd name="connsiteX23" fmla="*/ 0 w 3794978"/>
              <a:gd name="connsiteY23" fmla="*/ 662013 h 2878318"/>
              <a:gd name="connsiteX24" fmla="*/ 0 w 3794978"/>
              <a:gd name="connsiteY24" fmla="*/ 0 h 287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4978" h="2878318" fill="none" extrusionOk="0">
                <a:moveTo>
                  <a:pt x="0" y="0"/>
                </a:moveTo>
                <a:cubicBezTo>
                  <a:pt x="215129" y="-44256"/>
                  <a:pt x="372119" y="56385"/>
                  <a:pt x="504190" y="0"/>
                </a:cubicBezTo>
                <a:cubicBezTo>
                  <a:pt x="636261" y="-56385"/>
                  <a:pt x="940190" y="14172"/>
                  <a:pt x="1122229" y="0"/>
                </a:cubicBezTo>
                <a:cubicBezTo>
                  <a:pt x="1304268" y="-14172"/>
                  <a:pt x="1341055" y="338"/>
                  <a:pt x="1550520" y="0"/>
                </a:cubicBezTo>
                <a:cubicBezTo>
                  <a:pt x="1759985" y="-338"/>
                  <a:pt x="1879681" y="48871"/>
                  <a:pt x="2054710" y="0"/>
                </a:cubicBezTo>
                <a:cubicBezTo>
                  <a:pt x="2229739" y="-48871"/>
                  <a:pt x="2275113" y="7711"/>
                  <a:pt x="2483000" y="0"/>
                </a:cubicBezTo>
                <a:cubicBezTo>
                  <a:pt x="2690887" y="-7711"/>
                  <a:pt x="2894467" y="8243"/>
                  <a:pt x="3063089" y="0"/>
                </a:cubicBezTo>
                <a:cubicBezTo>
                  <a:pt x="3231711" y="-8243"/>
                  <a:pt x="3433187" y="16940"/>
                  <a:pt x="3794978" y="0"/>
                </a:cubicBezTo>
                <a:cubicBezTo>
                  <a:pt x="3805638" y="224315"/>
                  <a:pt x="3753044" y="287986"/>
                  <a:pt x="3794978" y="518097"/>
                </a:cubicBezTo>
                <a:cubicBezTo>
                  <a:pt x="3836912" y="748208"/>
                  <a:pt x="3757037" y="798497"/>
                  <a:pt x="3794978" y="1007411"/>
                </a:cubicBezTo>
                <a:cubicBezTo>
                  <a:pt x="3832919" y="1216325"/>
                  <a:pt x="3789604" y="1288597"/>
                  <a:pt x="3794978" y="1525509"/>
                </a:cubicBezTo>
                <a:cubicBezTo>
                  <a:pt x="3800352" y="1762421"/>
                  <a:pt x="3723712" y="1991957"/>
                  <a:pt x="3794978" y="2158739"/>
                </a:cubicBezTo>
                <a:cubicBezTo>
                  <a:pt x="3866244" y="2325521"/>
                  <a:pt x="3736454" y="2560766"/>
                  <a:pt x="3794978" y="2878318"/>
                </a:cubicBezTo>
                <a:cubicBezTo>
                  <a:pt x="3564789" y="2879259"/>
                  <a:pt x="3449275" y="2851134"/>
                  <a:pt x="3328738" y="2878318"/>
                </a:cubicBezTo>
                <a:cubicBezTo>
                  <a:pt x="3208201" y="2905502"/>
                  <a:pt x="3092789" y="2865145"/>
                  <a:pt x="2900447" y="2878318"/>
                </a:cubicBezTo>
                <a:cubicBezTo>
                  <a:pt x="2708105" y="2891491"/>
                  <a:pt x="2632265" y="2867154"/>
                  <a:pt x="2434207" y="2878318"/>
                </a:cubicBezTo>
                <a:cubicBezTo>
                  <a:pt x="2236149" y="2889482"/>
                  <a:pt x="2014924" y="2826625"/>
                  <a:pt x="1892068" y="2878318"/>
                </a:cubicBezTo>
                <a:cubicBezTo>
                  <a:pt x="1769212" y="2930011"/>
                  <a:pt x="1578196" y="2833611"/>
                  <a:pt x="1387878" y="2878318"/>
                </a:cubicBezTo>
                <a:cubicBezTo>
                  <a:pt x="1197560" y="2923025"/>
                  <a:pt x="980063" y="2844522"/>
                  <a:pt x="807788" y="2878318"/>
                </a:cubicBezTo>
                <a:cubicBezTo>
                  <a:pt x="635513" y="2912114"/>
                  <a:pt x="201635" y="2797045"/>
                  <a:pt x="0" y="2878318"/>
                </a:cubicBezTo>
                <a:cubicBezTo>
                  <a:pt x="-55556" y="2757308"/>
                  <a:pt x="37137" y="2620017"/>
                  <a:pt x="0" y="2389004"/>
                </a:cubicBezTo>
                <a:cubicBezTo>
                  <a:pt x="-37137" y="2157991"/>
                  <a:pt x="19973" y="1927788"/>
                  <a:pt x="0" y="1784557"/>
                </a:cubicBezTo>
                <a:cubicBezTo>
                  <a:pt x="-19973" y="1641326"/>
                  <a:pt x="4540" y="1484667"/>
                  <a:pt x="0" y="1295243"/>
                </a:cubicBezTo>
                <a:cubicBezTo>
                  <a:pt x="-4540" y="1105819"/>
                  <a:pt x="3355" y="902944"/>
                  <a:pt x="0" y="662013"/>
                </a:cubicBezTo>
                <a:cubicBezTo>
                  <a:pt x="-3355" y="421082"/>
                  <a:pt x="47577" y="272602"/>
                  <a:pt x="0" y="0"/>
                </a:cubicBezTo>
                <a:close/>
              </a:path>
              <a:path w="3794978" h="2878318" stroke="0" extrusionOk="0">
                <a:moveTo>
                  <a:pt x="0" y="0"/>
                </a:moveTo>
                <a:cubicBezTo>
                  <a:pt x="227660" y="-65074"/>
                  <a:pt x="446144" y="22900"/>
                  <a:pt x="580089" y="0"/>
                </a:cubicBezTo>
                <a:cubicBezTo>
                  <a:pt x="714034" y="-22900"/>
                  <a:pt x="1034156" y="57446"/>
                  <a:pt x="1198129" y="0"/>
                </a:cubicBezTo>
                <a:cubicBezTo>
                  <a:pt x="1362102" y="-57446"/>
                  <a:pt x="1563183" y="1905"/>
                  <a:pt x="1740268" y="0"/>
                </a:cubicBezTo>
                <a:cubicBezTo>
                  <a:pt x="1917353" y="-1905"/>
                  <a:pt x="1972542" y="28015"/>
                  <a:pt x="2168559" y="0"/>
                </a:cubicBezTo>
                <a:cubicBezTo>
                  <a:pt x="2364576" y="-28015"/>
                  <a:pt x="2410141" y="7575"/>
                  <a:pt x="2596849" y="0"/>
                </a:cubicBezTo>
                <a:cubicBezTo>
                  <a:pt x="2783557" y="-7575"/>
                  <a:pt x="2900979" y="3646"/>
                  <a:pt x="3138989" y="0"/>
                </a:cubicBezTo>
                <a:cubicBezTo>
                  <a:pt x="3376999" y="-3646"/>
                  <a:pt x="3604994" y="27657"/>
                  <a:pt x="3794978" y="0"/>
                </a:cubicBezTo>
                <a:cubicBezTo>
                  <a:pt x="3837815" y="163573"/>
                  <a:pt x="3771491" y="305978"/>
                  <a:pt x="3794978" y="604447"/>
                </a:cubicBezTo>
                <a:cubicBezTo>
                  <a:pt x="3818465" y="902916"/>
                  <a:pt x="3773113" y="943880"/>
                  <a:pt x="3794978" y="1208894"/>
                </a:cubicBezTo>
                <a:cubicBezTo>
                  <a:pt x="3816843" y="1473908"/>
                  <a:pt x="3741889" y="1484202"/>
                  <a:pt x="3794978" y="1726991"/>
                </a:cubicBezTo>
                <a:cubicBezTo>
                  <a:pt x="3848067" y="1969780"/>
                  <a:pt x="3781183" y="2078514"/>
                  <a:pt x="3794978" y="2245088"/>
                </a:cubicBezTo>
                <a:cubicBezTo>
                  <a:pt x="3808773" y="2411662"/>
                  <a:pt x="3733778" y="2622663"/>
                  <a:pt x="3794978" y="2878318"/>
                </a:cubicBezTo>
                <a:cubicBezTo>
                  <a:pt x="3591229" y="2919160"/>
                  <a:pt x="3462942" y="2812861"/>
                  <a:pt x="3214889" y="2878318"/>
                </a:cubicBezTo>
                <a:cubicBezTo>
                  <a:pt x="2966836" y="2943775"/>
                  <a:pt x="2983329" y="2829085"/>
                  <a:pt x="2786598" y="2878318"/>
                </a:cubicBezTo>
                <a:cubicBezTo>
                  <a:pt x="2589867" y="2927551"/>
                  <a:pt x="2477356" y="2829248"/>
                  <a:pt x="2320358" y="2878318"/>
                </a:cubicBezTo>
                <a:cubicBezTo>
                  <a:pt x="2163360" y="2927388"/>
                  <a:pt x="1941297" y="2860629"/>
                  <a:pt x="1740268" y="2878318"/>
                </a:cubicBezTo>
                <a:cubicBezTo>
                  <a:pt x="1539239" y="2896007"/>
                  <a:pt x="1398623" y="2862141"/>
                  <a:pt x="1122229" y="2878318"/>
                </a:cubicBezTo>
                <a:cubicBezTo>
                  <a:pt x="845835" y="2894495"/>
                  <a:pt x="732653" y="2855055"/>
                  <a:pt x="580089" y="2878318"/>
                </a:cubicBezTo>
                <a:cubicBezTo>
                  <a:pt x="427525" y="2901581"/>
                  <a:pt x="141833" y="2871352"/>
                  <a:pt x="0" y="2878318"/>
                </a:cubicBezTo>
                <a:cubicBezTo>
                  <a:pt x="-7554" y="2682559"/>
                  <a:pt x="8709" y="2567014"/>
                  <a:pt x="0" y="2331438"/>
                </a:cubicBezTo>
                <a:cubicBezTo>
                  <a:pt x="-8709" y="2095862"/>
                  <a:pt x="24072" y="2003384"/>
                  <a:pt x="0" y="1784557"/>
                </a:cubicBezTo>
                <a:cubicBezTo>
                  <a:pt x="-24072" y="1565730"/>
                  <a:pt x="53297" y="1425414"/>
                  <a:pt x="0" y="1295243"/>
                </a:cubicBezTo>
                <a:cubicBezTo>
                  <a:pt x="-53297" y="1165072"/>
                  <a:pt x="61292" y="881860"/>
                  <a:pt x="0" y="777146"/>
                </a:cubicBezTo>
                <a:cubicBezTo>
                  <a:pt x="-61292" y="672432"/>
                  <a:pt x="52473" y="357124"/>
                  <a:pt x="0" y="0"/>
                </a:cubicBezTo>
                <a:close/>
              </a:path>
            </a:pathLst>
          </a:custGeom>
          <a:solidFill>
            <a:srgbClr val="FFFFFF"/>
          </a:solidFill>
          <a:ln>
            <a:solidFill>
              <a:schemeClr val="tx1"/>
            </a:solidFill>
            <a:extLst>
              <a:ext uri="{C807C97D-BFC1-408E-A445-0C87EB9F89A2}">
                <ask:lineSketchStyleProps xmlns:ask="http://schemas.microsoft.com/office/drawing/2018/sketchyshapes" sd="3115851613">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023923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tr-TR" b="1" dirty="0"/>
              <a:t>COMMAND </a:t>
            </a:r>
            <a:r>
              <a:rPr lang="en-US" b="1" dirty="0"/>
              <a:t>pattern</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lnSpc>
                <a:spcPct val="90000"/>
              </a:lnSpc>
              <a:buNone/>
            </a:pPr>
            <a:r>
              <a:rPr lang="en-US" dirty="0"/>
              <a:t>To implement the command pattern in C#, you can use an interface that defines the behavior of a command that can execute and undo an action. You can then create concrete classes that implement this interface and encapsulate different actions. You can also use a class that acts as an invoker and stores a list of commands that can be executed or undone.</a:t>
            </a:r>
            <a:endParaRPr lang="tr-TR" dirty="0"/>
          </a:p>
        </p:txBody>
      </p:sp>
      <p:pic>
        <p:nvPicPr>
          <p:cNvPr id="5" name="Resim 4">
            <a:extLst>
              <a:ext uri="{FF2B5EF4-FFF2-40B4-BE49-F238E27FC236}">
                <a16:creationId xmlns:a16="http://schemas.microsoft.com/office/drawing/2014/main" id="{2C876AD3-B983-D138-AF8A-66DCB95431EC}"/>
              </a:ext>
            </a:extLst>
          </p:cNvPr>
          <p:cNvPicPr>
            <a:picLocks noChangeAspect="1"/>
          </p:cNvPicPr>
          <p:nvPr/>
        </p:nvPicPr>
        <p:blipFill>
          <a:blip r:embed="rId2"/>
          <a:stretch>
            <a:fillRect/>
          </a:stretch>
        </p:blipFill>
        <p:spPr>
          <a:xfrm>
            <a:off x="6096000" y="2745893"/>
            <a:ext cx="4995332" cy="2441481"/>
          </a:xfrm>
          <a:custGeom>
            <a:avLst/>
            <a:gdLst>
              <a:gd name="connsiteX0" fmla="*/ 0 w 4995332"/>
              <a:gd name="connsiteY0" fmla="*/ 0 h 2441481"/>
              <a:gd name="connsiteX1" fmla="*/ 505084 w 4995332"/>
              <a:gd name="connsiteY1" fmla="*/ 0 h 2441481"/>
              <a:gd name="connsiteX2" fmla="*/ 1010167 w 4995332"/>
              <a:gd name="connsiteY2" fmla="*/ 0 h 2441481"/>
              <a:gd name="connsiteX3" fmla="*/ 1565204 w 4995332"/>
              <a:gd name="connsiteY3" fmla="*/ 0 h 2441481"/>
              <a:gd name="connsiteX4" fmla="*/ 2120241 w 4995332"/>
              <a:gd name="connsiteY4" fmla="*/ 0 h 2441481"/>
              <a:gd name="connsiteX5" fmla="*/ 2575371 w 4995332"/>
              <a:gd name="connsiteY5" fmla="*/ 0 h 2441481"/>
              <a:gd name="connsiteX6" fmla="*/ 3180361 w 4995332"/>
              <a:gd name="connsiteY6" fmla="*/ 0 h 2441481"/>
              <a:gd name="connsiteX7" fmla="*/ 3585538 w 4995332"/>
              <a:gd name="connsiteY7" fmla="*/ 0 h 2441481"/>
              <a:gd name="connsiteX8" fmla="*/ 4140575 w 4995332"/>
              <a:gd name="connsiteY8" fmla="*/ 0 h 2441481"/>
              <a:gd name="connsiteX9" fmla="*/ 4995332 w 4995332"/>
              <a:gd name="connsiteY9" fmla="*/ 0 h 2441481"/>
              <a:gd name="connsiteX10" fmla="*/ 4995332 w 4995332"/>
              <a:gd name="connsiteY10" fmla="*/ 463881 h 2441481"/>
              <a:gd name="connsiteX11" fmla="*/ 4995332 w 4995332"/>
              <a:gd name="connsiteY11" fmla="*/ 952178 h 2441481"/>
              <a:gd name="connsiteX12" fmla="*/ 4995332 w 4995332"/>
              <a:gd name="connsiteY12" fmla="*/ 1367229 h 2441481"/>
              <a:gd name="connsiteX13" fmla="*/ 4995332 w 4995332"/>
              <a:gd name="connsiteY13" fmla="*/ 1782281 h 2441481"/>
              <a:gd name="connsiteX14" fmla="*/ 4995332 w 4995332"/>
              <a:gd name="connsiteY14" fmla="*/ 2441481 h 2441481"/>
              <a:gd name="connsiteX15" fmla="*/ 4440295 w 4995332"/>
              <a:gd name="connsiteY15" fmla="*/ 2441481 h 2441481"/>
              <a:gd name="connsiteX16" fmla="*/ 3935212 w 4995332"/>
              <a:gd name="connsiteY16" fmla="*/ 2441481 h 2441481"/>
              <a:gd name="connsiteX17" fmla="*/ 3380175 w 4995332"/>
              <a:gd name="connsiteY17" fmla="*/ 2441481 h 2441481"/>
              <a:gd name="connsiteX18" fmla="*/ 2875091 w 4995332"/>
              <a:gd name="connsiteY18" fmla="*/ 2441481 h 2441481"/>
              <a:gd name="connsiteX19" fmla="*/ 2320054 w 4995332"/>
              <a:gd name="connsiteY19" fmla="*/ 2441481 h 2441481"/>
              <a:gd name="connsiteX20" fmla="*/ 1914877 w 4995332"/>
              <a:gd name="connsiteY20" fmla="*/ 2441481 h 2441481"/>
              <a:gd name="connsiteX21" fmla="*/ 1359840 w 4995332"/>
              <a:gd name="connsiteY21" fmla="*/ 2441481 h 2441481"/>
              <a:gd name="connsiteX22" fmla="*/ 854757 w 4995332"/>
              <a:gd name="connsiteY22" fmla="*/ 2441481 h 2441481"/>
              <a:gd name="connsiteX23" fmla="*/ 0 w 4995332"/>
              <a:gd name="connsiteY23" fmla="*/ 2441481 h 2441481"/>
              <a:gd name="connsiteX24" fmla="*/ 0 w 4995332"/>
              <a:gd name="connsiteY24" fmla="*/ 1977600 h 2441481"/>
              <a:gd name="connsiteX25" fmla="*/ 0 w 4995332"/>
              <a:gd name="connsiteY25" fmla="*/ 1538133 h 2441481"/>
              <a:gd name="connsiteX26" fmla="*/ 0 w 4995332"/>
              <a:gd name="connsiteY26" fmla="*/ 1025422 h 2441481"/>
              <a:gd name="connsiteX27" fmla="*/ 0 w 4995332"/>
              <a:gd name="connsiteY27" fmla="*/ 561541 h 2441481"/>
              <a:gd name="connsiteX28" fmla="*/ 0 w 4995332"/>
              <a:gd name="connsiteY28" fmla="*/ 0 h 2441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95332" h="2441481" extrusionOk="0">
                <a:moveTo>
                  <a:pt x="0" y="0"/>
                </a:moveTo>
                <a:cubicBezTo>
                  <a:pt x="137079" y="-39706"/>
                  <a:pt x="277749" y="20974"/>
                  <a:pt x="505084" y="0"/>
                </a:cubicBezTo>
                <a:cubicBezTo>
                  <a:pt x="732419" y="-20974"/>
                  <a:pt x="906963" y="47736"/>
                  <a:pt x="1010167" y="0"/>
                </a:cubicBezTo>
                <a:cubicBezTo>
                  <a:pt x="1113371" y="-47736"/>
                  <a:pt x="1454141" y="55577"/>
                  <a:pt x="1565204" y="0"/>
                </a:cubicBezTo>
                <a:cubicBezTo>
                  <a:pt x="1676267" y="-55577"/>
                  <a:pt x="1953478" y="63943"/>
                  <a:pt x="2120241" y="0"/>
                </a:cubicBezTo>
                <a:cubicBezTo>
                  <a:pt x="2287004" y="-63943"/>
                  <a:pt x="2427236" y="39565"/>
                  <a:pt x="2575371" y="0"/>
                </a:cubicBezTo>
                <a:cubicBezTo>
                  <a:pt x="2723506" y="-39565"/>
                  <a:pt x="2986443" y="38827"/>
                  <a:pt x="3180361" y="0"/>
                </a:cubicBezTo>
                <a:cubicBezTo>
                  <a:pt x="3374279" y="-38827"/>
                  <a:pt x="3438675" y="9850"/>
                  <a:pt x="3585538" y="0"/>
                </a:cubicBezTo>
                <a:cubicBezTo>
                  <a:pt x="3732401" y="-9850"/>
                  <a:pt x="4001747" y="53061"/>
                  <a:pt x="4140575" y="0"/>
                </a:cubicBezTo>
                <a:cubicBezTo>
                  <a:pt x="4279403" y="-53061"/>
                  <a:pt x="4635022" y="99696"/>
                  <a:pt x="4995332" y="0"/>
                </a:cubicBezTo>
                <a:cubicBezTo>
                  <a:pt x="5010410" y="218144"/>
                  <a:pt x="4988577" y="261309"/>
                  <a:pt x="4995332" y="463881"/>
                </a:cubicBezTo>
                <a:cubicBezTo>
                  <a:pt x="5002087" y="666453"/>
                  <a:pt x="4976452" y="789435"/>
                  <a:pt x="4995332" y="952178"/>
                </a:cubicBezTo>
                <a:cubicBezTo>
                  <a:pt x="5014212" y="1114921"/>
                  <a:pt x="4989509" y="1245618"/>
                  <a:pt x="4995332" y="1367229"/>
                </a:cubicBezTo>
                <a:cubicBezTo>
                  <a:pt x="5001155" y="1488840"/>
                  <a:pt x="4987362" y="1582825"/>
                  <a:pt x="4995332" y="1782281"/>
                </a:cubicBezTo>
                <a:cubicBezTo>
                  <a:pt x="5003302" y="1981737"/>
                  <a:pt x="4923926" y="2157155"/>
                  <a:pt x="4995332" y="2441481"/>
                </a:cubicBezTo>
                <a:cubicBezTo>
                  <a:pt x="4824292" y="2441997"/>
                  <a:pt x="4650285" y="2423744"/>
                  <a:pt x="4440295" y="2441481"/>
                </a:cubicBezTo>
                <a:cubicBezTo>
                  <a:pt x="4230305" y="2459218"/>
                  <a:pt x="4061999" y="2387598"/>
                  <a:pt x="3935212" y="2441481"/>
                </a:cubicBezTo>
                <a:cubicBezTo>
                  <a:pt x="3808425" y="2495364"/>
                  <a:pt x="3533078" y="2390532"/>
                  <a:pt x="3380175" y="2441481"/>
                </a:cubicBezTo>
                <a:cubicBezTo>
                  <a:pt x="3227272" y="2492430"/>
                  <a:pt x="3012890" y="2439634"/>
                  <a:pt x="2875091" y="2441481"/>
                </a:cubicBezTo>
                <a:cubicBezTo>
                  <a:pt x="2737292" y="2443328"/>
                  <a:pt x="2518148" y="2392569"/>
                  <a:pt x="2320054" y="2441481"/>
                </a:cubicBezTo>
                <a:cubicBezTo>
                  <a:pt x="2121960" y="2490393"/>
                  <a:pt x="2056357" y="2430378"/>
                  <a:pt x="1914877" y="2441481"/>
                </a:cubicBezTo>
                <a:cubicBezTo>
                  <a:pt x="1773397" y="2452584"/>
                  <a:pt x="1630589" y="2437862"/>
                  <a:pt x="1359840" y="2441481"/>
                </a:cubicBezTo>
                <a:cubicBezTo>
                  <a:pt x="1089091" y="2445100"/>
                  <a:pt x="1015953" y="2392388"/>
                  <a:pt x="854757" y="2441481"/>
                </a:cubicBezTo>
                <a:cubicBezTo>
                  <a:pt x="693561" y="2490574"/>
                  <a:pt x="342710" y="2392513"/>
                  <a:pt x="0" y="2441481"/>
                </a:cubicBezTo>
                <a:cubicBezTo>
                  <a:pt x="-8712" y="2347051"/>
                  <a:pt x="54356" y="2071240"/>
                  <a:pt x="0" y="1977600"/>
                </a:cubicBezTo>
                <a:cubicBezTo>
                  <a:pt x="-54356" y="1883960"/>
                  <a:pt x="13120" y="1756378"/>
                  <a:pt x="0" y="1538133"/>
                </a:cubicBezTo>
                <a:cubicBezTo>
                  <a:pt x="-13120" y="1319888"/>
                  <a:pt x="50849" y="1159403"/>
                  <a:pt x="0" y="1025422"/>
                </a:cubicBezTo>
                <a:cubicBezTo>
                  <a:pt x="-50849" y="891441"/>
                  <a:pt x="683" y="736870"/>
                  <a:pt x="0" y="561541"/>
                </a:cubicBezTo>
                <a:cubicBezTo>
                  <a:pt x="-683" y="386212"/>
                  <a:pt x="9334" y="126752"/>
                  <a:pt x="0" y="0"/>
                </a:cubicBezTo>
                <a:close/>
              </a:path>
            </a:pathLst>
          </a:custGeom>
          <a:noFill/>
          <a:ln>
            <a:solidFill>
              <a:schemeClr val="tx1"/>
            </a:solidFill>
            <a:extLst>
              <a:ext uri="{C807C97D-BFC1-408E-A445-0C87EB9F89A2}">
                <ask:lineSketchStyleProps xmlns:ask="http://schemas.microsoft.com/office/drawing/2018/sketchyshapes" sd="1867410948">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65431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C9136B88-411A-279F-E8EF-881D947C2DB8}"/>
              </a:ext>
            </a:extLst>
          </p:cNvPr>
          <p:cNvPicPr>
            <a:picLocks noChangeAspect="1"/>
          </p:cNvPicPr>
          <p:nvPr/>
        </p:nvPicPr>
        <p:blipFill>
          <a:blip r:embed="rId2"/>
          <a:stretch>
            <a:fillRect/>
          </a:stretch>
        </p:blipFill>
        <p:spPr>
          <a:xfrm>
            <a:off x="6426500" y="0"/>
            <a:ext cx="5176013" cy="6858000"/>
          </a:xfrm>
          <a:custGeom>
            <a:avLst/>
            <a:gdLst>
              <a:gd name="connsiteX0" fmla="*/ 0 w 5176013"/>
              <a:gd name="connsiteY0" fmla="*/ 0 h 6858000"/>
              <a:gd name="connsiteX1" fmla="*/ 626873 w 5176013"/>
              <a:gd name="connsiteY1" fmla="*/ 0 h 6858000"/>
              <a:gd name="connsiteX2" fmla="*/ 1305506 w 5176013"/>
              <a:gd name="connsiteY2" fmla="*/ 0 h 6858000"/>
              <a:gd name="connsiteX3" fmla="*/ 1725338 w 5176013"/>
              <a:gd name="connsiteY3" fmla="*/ 0 h 6858000"/>
              <a:gd name="connsiteX4" fmla="*/ 2352210 w 5176013"/>
              <a:gd name="connsiteY4" fmla="*/ 0 h 6858000"/>
              <a:gd name="connsiteX5" fmla="*/ 2875563 w 5176013"/>
              <a:gd name="connsiteY5" fmla="*/ 0 h 6858000"/>
              <a:gd name="connsiteX6" fmla="*/ 3554196 w 5176013"/>
              <a:gd name="connsiteY6" fmla="*/ 0 h 6858000"/>
              <a:gd name="connsiteX7" fmla="*/ 4025788 w 5176013"/>
              <a:gd name="connsiteY7" fmla="*/ 0 h 6858000"/>
              <a:gd name="connsiteX8" fmla="*/ 4497380 w 5176013"/>
              <a:gd name="connsiteY8" fmla="*/ 0 h 6858000"/>
              <a:gd name="connsiteX9" fmla="*/ 5176013 w 5176013"/>
              <a:gd name="connsiteY9" fmla="*/ 0 h 6858000"/>
              <a:gd name="connsiteX10" fmla="*/ 5176013 w 5176013"/>
              <a:gd name="connsiteY10" fmla="*/ 365760 h 6858000"/>
              <a:gd name="connsiteX11" fmla="*/ 5176013 w 5176013"/>
              <a:gd name="connsiteY11" fmla="*/ 731520 h 6858000"/>
              <a:gd name="connsiteX12" fmla="*/ 5176013 w 5176013"/>
              <a:gd name="connsiteY12" fmla="*/ 1440180 h 6858000"/>
              <a:gd name="connsiteX13" fmla="*/ 5176013 w 5176013"/>
              <a:gd name="connsiteY13" fmla="*/ 1874520 h 6858000"/>
              <a:gd name="connsiteX14" fmla="*/ 5176013 w 5176013"/>
              <a:gd name="connsiteY14" fmla="*/ 2514600 h 6858000"/>
              <a:gd name="connsiteX15" fmla="*/ 5176013 w 5176013"/>
              <a:gd name="connsiteY15" fmla="*/ 3223260 h 6858000"/>
              <a:gd name="connsiteX16" fmla="*/ 5176013 w 5176013"/>
              <a:gd name="connsiteY16" fmla="*/ 3794760 h 6858000"/>
              <a:gd name="connsiteX17" fmla="*/ 5176013 w 5176013"/>
              <a:gd name="connsiteY17" fmla="*/ 4297680 h 6858000"/>
              <a:gd name="connsiteX18" fmla="*/ 5176013 w 5176013"/>
              <a:gd name="connsiteY18" fmla="*/ 4663440 h 6858000"/>
              <a:gd name="connsiteX19" fmla="*/ 5176013 w 5176013"/>
              <a:gd name="connsiteY19" fmla="*/ 5029200 h 6858000"/>
              <a:gd name="connsiteX20" fmla="*/ 5176013 w 5176013"/>
              <a:gd name="connsiteY20" fmla="*/ 5737860 h 6858000"/>
              <a:gd name="connsiteX21" fmla="*/ 5176013 w 5176013"/>
              <a:gd name="connsiteY21" fmla="*/ 6309360 h 6858000"/>
              <a:gd name="connsiteX22" fmla="*/ 5176013 w 5176013"/>
              <a:gd name="connsiteY22" fmla="*/ 6858000 h 6858000"/>
              <a:gd name="connsiteX23" fmla="*/ 4549140 w 5176013"/>
              <a:gd name="connsiteY23" fmla="*/ 6858000 h 6858000"/>
              <a:gd name="connsiteX24" fmla="*/ 4025788 w 5176013"/>
              <a:gd name="connsiteY24" fmla="*/ 6858000 h 6858000"/>
              <a:gd name="connsiteX25" fmla="*/ 3398915 w 5176013"/>
              <a:gd name="connsiteY25" fmla="*/ 6858000 h 6858000"/>
              <a:gd name="connsiteX26" fmla="*/ 2772043 w 5176013"/>
              <a:gd name="connsiteY26" fmla="*/ 6858000 h 6858000"/>
              <a:gd name="connsiteX27" fmla="*/ 2248690 w 5176013"/>
              <a:gd name="connsiteY27" fmla="*/ 6858000 h 6858000"/>
              <a:gd name="connsiteX28" fmla="*/ 1621817 w 5176013"/>
              <a:gd name="connsiteY28" fmla="*/ 6858000 h 6858000"/>
              <a:gd name="connsiteX29" fmla="*/ 1098465 w 5176013"/>
              <a:gd name="connsiteY29" fmla="*/ 6858000 h 6858000"/>
              <a:gd name="connsiteX30" fmla="*/ 523352 w 5176013"/>
              <a:gd name="connsiteY30" fmla="*/ 6858000 h 6858000"/>
              <a:gd name="connsiteX31" fmla="*/ 0 w 5176013"/>
              <a:gd name="connsiteY31" fmla="*/ 6858000 h 6858000"/>
              <a:gd name="connsiteX32" fmla="*/ 0 w 5176013"/>
              <a:gd name="connsiteY32" fmla="*/ 6217920 h 6858000"/>
              <a:gd name="connsiteX33" fmla="*/ 0 w 5176013"/>
              <a:gd name="connsiteY33" fmla="*/ 5509260 h 6858000"/>
              <a:gd name="connsiteX34" fmla="*/ 0 w 5176013"/>
              <a:gd name="connsiteY34" fmla="*/ 5074920 h 6858000"/>
              <a:gd name="connsiteX35" fmla="*/ 0 w 5176013"/>
              <a:gd name="connsiteY35" fmla="*/ 4434840 h 6858000"/>
              <a:gd name="connsiteX36" fmla="*/ 0 w 5176013"/>
              <a:gd name="connsiteY36" fmla="*/ 3726180 h 6858000"/>
              <a:gd name="connsiteX37" fmla="*/ 0 w 5176013"/>
              <a:gd name="connsiteY37" fmla="*/ 3360420 h 6858000"/>
              <a:gd name="connsiteX38" fmla="*/ 0 w 5176013"/>
              <a:gd name="connsiteY38" fmla="*/ 2651760 h 6858000"/>
              <a:gd name="connsiteX39" fmla="*/ 0 w 5176013"/>
              <a:gd name="connsiteY39" fmla="*/ 2217420 h 6858000"/>
              <a:gd name="connsiteX40" fmla="*/ 0 w 5176013"/>
              <a:gd name="connsiteY40" fmla="*/ 1577340 h 6858000"/>
              <a:gd name="connsiteX41" fmla="*/ 0 w 5176013"/>
              <a:gd name="connsiteY41" fmla="*/ 868680 h 6858000"/>
              <a:gd name="connsiteX42" fmla="*/ 0 w 5176013"/>
              <a:gd name="connsiteY4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76013" h="6858000" fill="none" extrusionOk="0">
                <a:moveTo>
                  <a:pt x="0" y="0"/>
                </a:moveTo>
                <a:cubicBezTo>
                  <a:pt x="126653" y="-51859"/>
                  <a:pt x="442402" y="63507"/>
                  <a:pt x="626873" y="0"/>
                </a:cubicBezTo>
                <a:cubicBezTo>
                  <a:pt x="811344" y="-63507"/>
                  <a:pt x="1065476" y="19462"/>
                  <a:pt x="1305506" y="0"/>
                </a:cubicBezTo>
                <a:cubicBezTo>
                  <a:pt x="1545536" y="-19462"/>
                  <a:pt x="1560402" y="26810"/>
                  <a:pt x="1725338" y="0"/>
                </a:cubicBezTo>
                <a:cubicBezTo>
                  <a:pt x="1890274" y="-26810"/>
                  <a:pt x="2045382" y="10989"/>
                  <a:pt x="2352210" y="0"/>
                </a:cubicBezTo>
                <a:cubicBezTo>
                  <a:pt x="2659038" y="-10989"/>
                  <a:pt x="2662526" y="58911"/>
                  <a:pt x="2875563" y="0"/>
                </a:cubicBezTo>
                <a:cubicBezTo>
                  <a:pt x="3088600" y="-58911"/>
                  <a:pt x="3334164" y="62987"/>
                  <a:pt x="3554196" y="0"/>
                </a:cubicBezTo>
                <a:cubicBezTo>
                  <a:pt x="3774228" y="-62987"/>
                  <a:pt x="3791881" y="26741"/>
                  <a:pt x="4025788" y="0"/>
                </a:cubicBezTo>
                <a:cubicBezTo>
                  <a:pt x="4259695" y="-26741"/>
                  <a:pt x="4361437" y="43347"/>
                  <a:pt x="4497380" y="0"/>
                </a:cubicBezTo>
                <a:cubicBezTo>
                  <a:pt x="4633323" y="-43347"/>
                  <a:pt x="5036396" y="21722"/>
                  <a:pt x="5176013" y="0"/>
                </a:cubicBezTo>
                <a:cubicBezTo>
                  <a:pt x="5186623" y="181665"/>
                  <a:pt x="5170828" y="213779"/>
                  <a:pt x="5176013" y="365760"/>
                </a:cubicBezTo>
                <a:cubicBezTo>
                  <a:pt x="5181198" y="517741"/>
                  <a:pt x="5169580" y="551736"/>
                  <a:pt x="5176013" y="731520"/>
                </a:cubicBezTo>
                <a:cubicBezTo>
                  <a:pt x="5182446" y="911304"/>
                  <a:pt x="5108848" y="1276528"/>
                  <a:pt x="5176013" y="1440180"/>
                </a:cubicBezTo>
                <a:cubicBezTo>
                  <a:pt x="5243178" y="1603832"/>
                  <a:pt x="5170532" y="1778221"/>
                  <a:pt x="5176013" y="1874520"/>
                </a:cubicBezTo>
                <a:cubicBezTo>
                  <a:pt x="5181494" y="1970819"/>
                  <a:pt x="5131274" y="2257774"/>
                  <a:pt x="5176013" y="2514600"/>
                </a:cubicBezTo>
                <a:cubicBezTo>
                  <a:pt x="5220752" y="2771426"/>
                  <a:pt x="5128255" y="2928008"/>
                  <a:pt x="5176013" y="3223260"/>
                </a:cubicBezTo>
                <a:cubicBezTo>
                  <a:pt x="5223771" y="3518512"/>
                  <a:pt x="5120291" y="3546753"/>
                  <a:pt x="5176013" y="3794760"/>
                </a:cubicBezTo>
                <a:cubicBezTo>
                  <a:pt x="5231735" y="4042767"/>
                  <a:pt x="5167850" y="4132915"/>
                  <a:pt x="5176013" y="4297680"/>
                </a:cubicBezTo>
                <a:cubicBezTo>
                  <a:pt x="5184176" y="4462445"/>
                  <a:pt x="5161675" y="4500125"/>
                  <a:pt x="5176013" y="4663440"/>
                </a:cubicBezTo>
                <a:cubicBezTo>
                  <a:pt x="5190351" y="4826755"/>
                  <a:pt x="5139792" y="4896039"/>
                  <a:pt x="5176013" y="5029200"/>
                </a:cubicBezTo>
                <a:cubicBezTo>
                  <a:pt x="5212234" y="5162361"/>
                  <a:pt x="5170152" y="5448801"/>
                  <a:pt x="5176013" y="5737860"/>
                </a:cubicBezTo>
                <a:cubicBezTo>
                  <a:pt x="5181874" y="6026919"/>
                  <a:pt x="5145568" y="6082724"/>
                  <a:pt x="5176013" y="6309360"/>
                </a:cubicBezTo>
                <a:cubicBezTo>
                  <a:pt x="5206458" y="6535996"/>
                  <a:pt x="5121091" y="6658802"/>
                  <a:pt x="5176013" y="6858000"/>
                </a:cubicBezTo>
                <a:cubicBezTo>
                  <a:pt x="4865478" y="6898265"/>
                  <a:pt x="4734734" y="6845104"/>
                  <a:pt x="4549140" y="6858000"/>
                </a:cubicBezTo>
                <a:cubicBezTo>
                  <a:pt x="4363546" y="6870896"/>
                  <a:pt x="4170167" y="6849447"/>
                  <a:pt x="4025788" y="6858000"/>
                </a:cubicBezTo>
                <a:cubicBezTo>
                  <a:pt x="3881409" y="6866553"/>
                  <a:pt x="3538651" y="6833104"/>
                  <a:pt x="3398915" y="6858000"/>
                </a:cubicBezTo>
                <a:cubicBezTo>
                  <a:pt x="3259179" y="6882896"/>
                  <a:pt x="2915800" y="6837221"/>
                  <a:pt x="2772043" y="6858000"/>
                </a:cubicBezTo>
                <a:cubicBezTo>
                  <a:pt x="2628286" y="6878779"/>
                  <a:pt x="2447661" y="6843076"/>
                  <a:pt x="2248690" y="6858000"/>
                </a:cubicBezTo>
                <a:cubicBezTo>
                  <a:pt x="2049719" y="6872924"/>
                  <a:pt x="1858690" y="6814917"/>
                  <a:pt x="1621817" y="6858000"/>
                </a:cubicBezTo>
                <a:cubicBezTo>
                  <a:pt x="1384944" y="6901083"/>
                  <a:pt x="1304239" y="6797474"/>
                  <a:pt x="1098465" y="6858000"/>
                </a:cubicBezTo>
                <a:cubicBezTo>
                  <a:pt x="892691" y="6918526"/>
                  <a:pt x="783216" y="6799007"/>
                  <a:pt x="523352" y="6858000"/>
                </a:cubicBezTo>
                <a:cubicBezTo>
                  <a:pt x="263488" y="6916993"/>
                  <a:pt x="130405" y="6801941"/>
                  <a:pt x="0" y="6858000"/>
                </a:cubicBezTo>
                <a:cubicBezTo>
                  <a:pt x="-44688" y="6561645"/>
                  <a:pt x="73651" y="6403889"/>
                  <a:pt x="0" y="6217920"/>
                </a:cubicBezTo>
                <a:cubicBezTo>
                  <a:pt x="-73651" y="6031951"/>
                  <a:pt x="33333" y="5707834"/>
                  <a:pt x="0" y="5509260"/>
                </a:cubicBezTo>
                <a:cubicBezTo>
                  <a:pt x="-33333" y="5310686"/>
                  <a:pt x="27776" y="5185208"/>
                  <a:pt x="0" y="5074920"/>
                </a:cubicBezTo>
                <a:cubicBezTo>
                  <a:pt x="-27776" y="4964632"/>
                  <a:pt x="66032" y="4738046"/>
                  <a:pt x="0" y="4434840"/>
                </a:cubicBezTo>
                <a:cubicBezTo>
                  <a:pt x="-66032" y="4131634"/>
                  <a:pt x="37645" y="3979235"/>
                  <a:pt x="0" y="3726180"/>
                </a:cubicBezTo>
                <a:cubicBezTo>
                  <a:pt x="-37645" y="3473125"/>
                  <a:pt x="28024" y="3488256"/>
                  <a:pt x="0" y="3360420"/>
                </a:cubicBezTo>
                <a:cubicBezTo>
                  <a:pt x="-28024" y="3232584"/>
                  <a:pt x="73437" y="2834120"/>
                  <a:pt x="0" y="2651760"/>
                </a:cubicBezTo>
                <a:cubicBezTo>
                  <a:pt x="-73437" y="2469400"/>
                  <a:pt x="47635" y="2321693"/>
                  <a:pt x="0" y="2217420"/>
                </a:cubicBezTo>
                <a:cubicBezTo>
                  <a:pt x="-47635" y="2113147"/>
                  <a:pt x="71039" y="1851438"/>
                  <a:pt x="0" y="1577340"/>
                </a:cubicBezTo>
                <a:cubicBezTo>
                  <a:pt x="-71039" y="1303242"/>
                  <a:pt x="13155" y="1118305"/>
                  <a:pt x="0" y="868680"/>
                </a:cubicBezTo>
                <a:cubicBezTo>
                  <a:pt x="-13155" y="619055"/>
                  <a:pt x="72434" y="404378"/>
                  <a:pt x="0" y="0"/>
                </a:cubicBezTo>
                <a:close/>
              </a:path>
              <a:path w="5176013" h="6858000" stroke="0" extrusionOk="0">
                <a:moveTo>
                  <a:pt x="0" y="0"/>
                </a:moveTo>
                <a:cubicBezTo>
                  <a:pt x="216121" y="-49299"/>
                  <a:pt x="370144" y="66216"/>
                  <a:pt x="678633" y="0"/>
                </a:cubicBezTo>
                <a:cubicBezTo>
                  <a:pt x="987122" y="-66216"/>
                  <a:pt x="1198621" y="65941"/>
                  <a:pt x="1357266" y="0"/>
                </a:cubicBezTo>
                <a:cubicBezTo>
                  <a:pt x="1515911" y="-65941"/>
                  <a:pt x="1685086" y="53408"/>
                  <a:pt x="1932378" y="0"/>
                </a:cubicBezTo>
                <a:cubicBezTo>
                  <a:pt x="2179670" y="-53408"/>
                  <a:pt x="2331435" y="10176"/>
                  <a:pt x="2611011" y="0"/>
                </a:cubicBezTo>
                <a:cubicBezTo>
                  <a:pt x="2890587" y="-10176"/>
                  <a:pt x="2910152" y="3866"/>
                  <a:pt x="3082603" y="0"/>
                </a:cubicBezTo>
                <a:cubicBezTo>
                  <a:pt x="3255054" y="-3866"/>
                  <a:pt x="3528518" y="9048"/>
                  <a:pt x="3657716" y="0"/>
                </a:cubicBezTo>
                <a:cubicBezTo>
                  <a:pt x="3786914" y="-9048"/>
                  <a:pt x="3901924" y="17465"/>
                  <a:pt x="4129308" y="0"/>
                </a:cubicBezTo>
                <a:cubicBezTo>
                  <a:pt x="4356692" y="-17465"/>
                  <a:pt x="4358076" y="34130"/>
                  <a:pt x="4549140" y="0"/>
                </a:cubicBezTo>
                <a:cubicBezTo>
                  <a:pt x="4740204" y="-34130"/>
                  <a:pt x="4889812" y="74954"/>
                  <a:pt x="5176013" y="0"/>
                </a:cubicBezTo>
                <a:cubicBezTo>
                  <a:pt x="5185994" y="228794"/>
                  <a:pt x="5135546" y="265682"/>
                  <a:pt x="5176013" y="502920"/>
                </a:cubicBezTo>
                <a:cubicBezTo>
                  <a:pt x="5216480" y="740158"/>
                  <a:pt x="5111361" y="887004"/>
                  <a:pt x="5176013" y="1211580"/>
                </a:cubicBezTo>
                <a:cubicBezTo>
                  <a:pt x="5240665" y="1536156"/>
                  <a:pt x="5152519" y="1491321"/>
                  <a:pt x="5176013" y="1714500"/>
                </a:cubicBezTo>
                <a:cubicBezTo>
                  <a:pt x="5199507" y="1937679"/>
                  <a:pt x="5155493" y="1951824"/>
                  <a:pt x="5176013" y="2080260"/>
                </a:cubicBezTo>
                <a:cubicBezTo>
                  <a:pt x="5196533" y="2208696"/>
                  <a:pt x="5114825" y="2568261"/>
                  <a:pt x="5176013" y="2720340"/>
                </a:cubicBezTo>
                <a:cubicBezTo>
                  <a:pt x="5237201" y="2872419"/>
                  <a:pt x="5169388" y="3000187"/>
                  <a:pt x="5176013" y="3086100"/>
                </a:cubicBezTo>
                <a:cubicBezTo>
                  <a:pt x="5182638" y="3172013"/>
                  <a:pt x="5170507" y="3539890"/>
                  <a:pt x="5176013" y="3794760"/>
                </a:cubicBezTo>
                <a:cubicBezTo>
                  <a:pt x="5181519" y="4049630"/>
                  <a:pt x="5123082" y="4245498"/>
                  <a:pt x="5176013" y="4434840"/>
                </a:cubicBezTo>
                <a:cubicBezTo>
                  <a:pt x="5228944" y="4624182"/>
                  <a:pt x="5131417" y="4914148"/>
                  <a:pt x="5176013" y="5074920"/>
                </a:cubicBezTo>
                <a:cubicBezTo>
                  <a:pt x="5220609" y="5235692"/>
                  <a:pt x="5150927" y="5445482"/>
                  <a:pt x="5176013" y="5646420"/>
                </a:cubicBezTo>
                <a:cubicBezTo>
                  <a:pt x="5201099" y="5847358"/>
                  <a:pt x="5134804" y="6128479"/>
                  <a:pt x="5176013" y="6355080"/>
                </a:cubicBezTo>
                <a:cubicBezTo>
                  <a:pt x="5217222" y="6581681"/>
                  <a:pt x="5122541" y="6739435"/>
                  <a:pt x="5176013" y="6858000"/>
                </a:cubicBezTo>
                <a:cubicBezTo>
                  <a:pt x="4979212" y="6924524"/>
                  <a:pt x="4816499" y="6820098"/>
                  <a:pt x="4600900" y="6858000"/>
                </a:cubicBezTo>
                <a:cubicBezTo>
                  <a:pt x="4385301" y="6895902"/>
                  <a:pt x="4249187" y="6814150"/>
                  <a:pt x="3974028" y="6858000"/>
                </a:cubicBezTo>
                <a:cubicBezTo>
                  <a:pt x="3698869" y="6901850"/>
                  <a:pt x="3599258" y="6843985"/>
                  <a:pt x="3502435" y="6858000"/>
                </a:cubicBezTo>
                <a:cubicBezTo>
                  <a:pt x="3405612" y="6872015"/>
                  <a:pt x="3123832" y="6823147"/>
                  <a:pt x="2979083" y="6858000"/>
                </a:cubicBezTo>
                <a:cubicBezTo>
                  <a:pt x="2834334" y="6892853"/>
                  <a:pt x="2690376" y="6817923"/>
                  <a:pt x="2559251" y="6858000"/>
                </a:cubicBezTo>
                <a:cubicBezTo>
                  <a:pt x="2428126" y="6898077"/>
                  <a:pt x="2253067" y="6856048"/>
                  <a:pt x="2087659" y="6858000"/>
                </a:cubicBezTo>
                <a:cubicBezTo>
                  <a:pt x="1922251" y="6859952"/>
                  <a:pt x="1594285" y="6811728"/>
                  <a:pt x="1460786" y="6858000"/>
                </a:cubicBezTo>
                <a:cubicBezTo>
                  <a:pt x="1327287" y="6904272"/>
                  <a:pt x="1154372" y="6813610"/>
                  <a:pt x="1040954" y="6858000"/>
                </a:cubicBezTo>
                <a:cubicBezTo>
                  <a:pt x="927536" y="6902390"/>
                  <a:pt x="791507" y="6812030"/>
                  <a:pt x="621122" y="6858000"/>
                </a:cubicBezTo>
                <a:cubicBezTo>
                  <a:pt x="450737" y="6903970"/>
                  <a:pt x="204680" y="6809337"/>
                  <a:pt x="0" y="6858000"/>
                </a:cubicBezTo>
                <a:cubicBezTo>
                  <a:pt x="-19304" y="6723958"/>
                  <a:pt x="12313" y="6674937"/>
                  <a:pt x="0" y="6492240"/>
                </a:cubicBezTo>
                <a:cubicBezTo>
                  <a:pt x="-12313" y="6309543"/>
                  <a:pt x="3101" y="6274402"/>
                  <a:pt x="0" y="6057900"/>
                </a:cubicBezTo>
                <a:cubicBezTo>
                  <a:pt x="-3101" y="5841398"/>
                  <a:pt x="21970" y="5717554"/>
                  <a:pt x="0" y="5623560"/>
                </a:cubicBezTo>
                <a:cubicBezTo>
                  <a:pt x="-21970" y="5529566"/>
                  <a:pt x="36742" y="5218766"/>
                  <a:pt x="0" y="5052060"/>
                </a:cubicBezTo>
                <a:cubicBezTo>
                  <a:pt x="-36742" y="4885354"/>
                  <a:pt x="35286" y="4620663"/>
                  <a:pt x="0" y="4480560"/>
                </a:cubicBezTo>
                <a:cubicBezTo>
                  <a:pt x="-35286" y="4340457"/>
                  <a:pt x="23507" y="4244990"/>
                  <a:pt x="0" y="4114800"/>
                </a:cubicBezTo>
                <a:cubicBezTo>
                  <a:pt x="-23507" y="3984610"/>
                  <a:pt x="468" y="3881119"/>
                  <a:pt x="0" y="3749040"/>
                </a:cubicBezTo>
                <a:cubicBezTo>
                  <a:pt x="-468" y="3616961"/>
                  <a:pt x="36601" y="3393307"/>
                  <a:pt x="0" y="3177540"/>
                </a:cubicBezTo>
                <a:cubicBezTo>
                  <a:pt x="-36601" y="2961773"/>
                  <a:pt x="30137" y="2749467"/>
                  <a:pt x="0" y="2606040"/>
                </a:cubicBezTo>
                <a:cubicBezTo>
                  <a:pt x="-30137" y="2462613"/>
                  <a:pt x="2484" y="2106362"/>
                  <a:pt x="0" y="1965960"/>
                </a:cubicBezTo>
                <a:cubicBezTo>
                  <a:pt x="-2484" y="1825558"/>
                  <a:pt x="24846" y="1566369"/>
                  <a:pt x="0" y="1325880"/>
                </a:cubicBezTo>
                <a:cubicBezTo>
                  <a:pt x="-24846" y="1085391"/>
                  <a:pt x="42738" y="1019146"/>
                  <a:pt x="0" y="754380"/>
                </a:cubicBezTo>
                <a:cubicBezTo>
                  <a:pt x="-42738" y="489614"/>
                  <a:pt x="34871" y="325172"/>
                  <a:pt x="0" y="0"/>
                </a:cubicBezTo>
                <a:close/>
              </a:path>
            </a:pathLst>
          </a:custGeom>
          <a:ln>
            <a:solidFill>
              <a:schemeClr val="tx1"/>
            </a:solidFill>
            <a:extLst>
              <a:ext uri="{C807C97D-BFC1-408E-A445-0C87EB9F89A2}">
                <ask:lineSketchStyleProps xmlns:ask="http://schemas.microsoft.com/office/drawing/2018/sketchyshapes" sd="3631783839">
                  <a:prstGeom prst="rect">
                    <a:avLst/>
                  </a:prstGeom>
                  <ask:type>
                    <ask:lineSketchScribble/>
                  </ask:type>
                </ask:lineSketchStyleProps>
              </a:ext>
            </a:extLst>
          </a:ln>
          <a:effectLst>
            <a:outerShdw blurRad="63500" sx="102000" sy="102000" algn="ctr" rotWithShape="0">
              <a:prstClr val="black">
                <a:alpha val="40000"/>
              </a:prstClr>
            </a:outerShdw>
          </a:effectLst>
        </p:spPr>
      </p:pic>
      <p:pic>
        <p:nvPicPr>
          <p:cNvPr id="12" name="Resim 11">
            <a:extLst>
              <a:ext uri="{FF2B5EF4-FFF2-40B4-BE49-F238E27FC236}">
                <a16:creationId xmlns:a16="http://schemas.microsoft.com/office/drawing/2014/main" id="{973DABC1-7DCB-722A-3E42-D4E947DB2C07}"/>
              </a:ext>
            </a:extLst>
          </p:cNvPr>
          <p:cNvPicPr>
            <a:picLocks noChangeAspect="1"/>
          </p:cNvPicPr>
          <p:nvPr/>
        </p:nvPicPr>
        <p:blipFill>
          <a:blip r:embed="rId3"/>
          <a:stretch>
            <a:fillRect/>
          </a:stretch>
        </p:blipFill>
        <p:spPr>
          <a:xfrm>
            <a:off x="534972" y="0"/>
            <a:ext cx="5230530" cy="6858000"/>
          </a:xfrm>
          <a:custGeom>
            <a:avLst/>
            <a:gdLst>
              <a:gd name="connsiteX0" fmla="*/ 0 w 5230530"/>
              <a:gd name="connsiteY0" fmla="*/ 0 h 6858000"/>
              <a:gd name="connsiteX1" fmla="*/ 581170 w 5230530"/>
              <a:gd name="connsiteY1" fmla="*/ 0 h 6858000"/>
              <a:gd name="connsiteX2" fmla="*/ 1005424 w 5230530"/>
              <a:gd name="connsiteY2" fmla="*/ 0 h 6858000"/>
              <a:gd name="connsiteX3" fmla="*/ 1429678 w 5230530"/>
              <a:gd name="connsiteY3" fmla="*/ 0 h 6858000"/>
              <a:gd name="connsiteX4" fmla="*/ 1853932 w 5230530"/>
              <a:gd name="connsiteY4" fmla="*/ 0 h 6858000"/>
              <a:gd name="connsiteX5" fmla="*/ 2278186 w 5230530"/>
              <a:gd name="connsiteY5" fmla="*/ 0 h 6858000"/>
              <a:gd name="connsiteX6" fmla="*/ 2963967 w 5230530"/>
              <a:gd name="connsiteY6" fmla="*/ 0 h 6858000"/>
              <a:gd name="connsiteX7" fmla="*/ 3649748 w 5230530"/>
              <a:gd name="connsiteY7" fmla="*/ 0 h 6858000"/>
              <a:gd name="connsiteX8" fmla="*/ 4283223 w 5230530"/>
              <a:gd name="connsiteY8" fmla="*/ 0 h 6858000"/>
              <a:gd name="connsiteX9" fmla="*/ 5230530 w 5230530"/>
              <a:gd name="connsiteY9" fmla="*/ 0 h 6858000"/>
              <a:gd name="connsiteX10" fmla="*/ 5230530 w 5230530"/>
              <a:gd name="connsiteY10" fmla="*/ 640080 h 6858000"/>
              <a:gd name="connsiteX11" fmla="*/ 5230530 w 5230530"/>
              <a:gd name="connsiteY11" fmla="*/ 1074420 h 6858000"/>
              <a:gd name="connsiteX12" fmla="*/ 5230530 w 5230530"/>
              <a:gd name="connsiteY12" fmla="*/ 1783080 h 6858000"/>
              <a:gd name="connsiteX13" fmla="*/ 5230530 w 5230530"/>
              <a:gd name="connsiteY13" fmla="*/ 2491740 h 6858000"/>
              <a:gd name="connsiteX14" fmla="*/ 5230530 w 5230530"/>
              <a:gd name="connsiteY14" fmla="*/ 3063240 h 6858000"/>
              <a:gd name="connsiteX15" fmla="*/ 5230530 w 5230530"/>
              <a:gd name="connsiteY15" fmla="*/ 3566160 h 6858000"/>
              <a:gd name="connsiteX16" fmla="*/ 5230530 w 5230530"/>
              <a:gd name="connsiteY16" fmla="*/ 4274820 h 6858000"/>
              <a:gd name="connsiteX17" fmla="*/ 5230530 w 5230530"/>
              <a:gd name="connsiteY17" fmla="*/ 4777740 h 6858000"/>
              <a:gd name="connsiteX18" fmla="*/ 5230530 w 5230530"/>
              <a:gd name="connsiteY18" fmla="*/ 5143500 h 6858000"/>
              <a:gd name="connsiteX19" fmla="*/ 5230530 w 5230530"/>
              <a:gd name="connsiteY19" fmla="*/ 5577840 h 6858000"/>
              <a:gd name="connsiteX20" fmla="*/ 5230530 w 5230530"/>
              <a:gd name="connsiteY20" fmla="*/ 6149340 h 6858000"/>
              <a:gd name="connsiteX21" fmla="*/ 5230530 w 5230530"/>
              <a:gd name="connsiteY21" fmla="*/ 6858000 h 6858000"/>
              <a:gd name="connsiteX22" fmla="*/ 4544749 w 5230530"/>
              <a:gd name="connsiteY22" fmla="*/ 6858000 h 6858000"/>
              <a:gd name="connsiteX23" fmla="*/ 4120495 w 5230530"/>
              <a:gd name="connsiteY23" fmla="*/ 6858000 h 6858000"/>
              <a:gd name="connsiteX24" fmla="*/ 3434715 w 5230530"/>
              <a:gd name="connsiteY24" fmla="*/ 6858000 h 6858000"/>
              <a:gd name="connsiteX25" fmla="*/ 3010461 w 5230530"/>
              <a:gd name="connsiteY25" fmla="*/ 6858000 h 6858000"/>
              <a:gd name="connsiteX26" fmla="*/ 2533901 w 5230530"/>
              <a:gd name="connsiteY26" fmla="*/ 6858000 h 6858000"/>
              <a:gd name="connsiteX27" fmla="*/ 1952731 w 5230530"/>
              <a:gd name="connsiteY27" fmla="*/ 6858000 h 6858000"/>
              <a:gd name="connsiteX28" fmla="*/ 1266951 w 5230530"/>
              <a:gd name="connsiteY28" fmla="*/ 6858000 h 6858000"/>
              <a:gd name="connsiteX29" fmla="*/ 685781 w 5230530"/>
              <a:gd name="connsiteY29" fmla="*/ 6858000 h 6858000"/>
              <a:gd name="connsiteX30" fmla="*/ 0 w 5230530"/>
              <a:gd name="connsiteY30" fmla="*/ 6858000 h 6858000"/>
              <a:gd name="connsiteX31" fmla="*/ 0 w 5230530"/>
              <a:gd name="connsiteY31" fmla="*/ 6355080 h 6858000"/>
              <a:gd name="connsiteX32" fmla="*/ 0 w 5230530"/>
              <a:gd name="connsiteY32" fmla="*/ 5783580 h 6858000"/>
              <a:gd name="connsiteX33" fmla="*/ 0 w 5230530"/>
              <a:gd name="connsiteY33" fmla="*/ 5074920 h 6858000"/>
              <a:gd name="connsiteX34" fmla="*/ 0 w 5230530"/>
              <a:gd name="connsiteY34" fmla="*/ 4503420 h 6858000"/>
              <a:gd name="connsiteX35" fmla="*/ 0 w 5230530"/>
              <a:gd name="connsiteY35" fmla="*/ 4137660 h 6858000"/>
              <a:gd name="connsiteX36" fmla="*/ 0 w 5230530"/>
              <a:gd name="connsiteY36" fmla="*/ 3429000 h 6858000"/>
              <a:gd name="connsiteX37" fmla="*/ 0 w 5230530"/>
              <a:gd name="connsiteY37" fmla="*/ 2788920 h 6858000"/>
              <a:gd name="connsiteX38" fmla="*/ 0 w 5230530"/>
              <a:gd name="connsiteY38" fmla="*/ 2423160 h 6858000"/>
              <a:gd name="connsiteX39" fmla="*/ 0 w 5230530"/>
              <a:gd name="connsiteY39" fmla="*/ 1783080 h 6858000"/>
              <a:gd name="connsiteX40" fmla="*/ 0 w 5230530"/>
              <a:gd name="connsiteY40" fmla="*/ 1211580 h 6858000"/>
              <a:gd name="connsiteX41" fmla="*/ 0 w 5230530"/>
              <a:gd name="connsiteY41" fmla="*/ 502920 h 6858000"/>
              <a:gd name="connsiteX42" fmla="*/ 0 w 5230530"/>
              <a:gd name="connsiteY4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230530" h="6858000" fill="none" extrusionOk="0">
                <a:moveTo>
                  <a:pt x="0" y="0"/>
                </a:moveTo>
                <a:cubicBezTo>
                  <a:pt x="175631" y="-1621"/>
                  <a:pt x="407872" y="27959"/>
                  <a:pt x="581170" y="0"/>
                </a:cubicBezTo>
                <a:cubicBezTo>
                  <a:pt x="754468" y="-27959"/>
                  <a:pt x="913795" y="41132"/>
                  <a:pt x="1005424" y="0"/>
                </a:cubicBezTo>
                <a:cubicBezTo>
                  <a:pt x="1097053" y="-41132"/>
                  <a:pt x="1257648" y="2894"/>
                  <a:pt x="1429678" y="0"/>
                </a:cubicBezTo>
                <a:cubicBezTo>
                  <a:pt x="1601708" y="-2894"/>
                  <a:pt x="1662289" y="34046"/>
                  <a:pt x="1853932" y="0"/>
                </a:cubicBezTo>
                <a:cubicBezTo>
                  <a:pt x="2045575" y="-34046"/>
                  <a:pt x="2169249" y="26472"/>
                  <a:pt x="2278186" y="0"/>
                </a:cubicBezTo>
                <a:cubicBezTo>
                  <a:pt x="2387123" y="-26472"/>
                  <a:pt x="2624065" y="35969"/>
                  <a:pt x="2963967" y="0"/>
                </a:cubicBezTo>
                <a:cubicBezTo>
                  <a:pt x="3303869" y="-35969"/>
                  <a:pt x="3333541" y="61863"/>
                  <a:pt x="3649748" y="0"/>
                </a:cubicBezTo>
                <a:cubicBezTo>
                  <a:pt x="3965955" y="-61863"/>
                  <a:pt x="4069063" y="2593"/>
                  <a:pt x="4283223" y="0"/>
                </a:cubicBezTo>
                <a:cubicBezTo>
                  <a:pt x="4497384" y="-2593"/>
                  <a:pt x="4805502" y="86636"/>
                  <a:pt x="5230530" y="0"/>
                </a:cubicBezTo>
                <a:cubicBezTo>
                  <a:pt x="5280706" y="274814"/>
                  <a:pt x="5206104" y="432630"/>
                  <a:pt x="5230530" y="640080"/>
                </a:cubicBezTo>
                <a:cubicBezTo>
                  <a:pt x="5254956" y="847530"/>
                  <a:pt x="5219200" y="861465"/>
                  <a:pt x="5230530" y="1074420"/>
                </a:cubicBezTo>
                <a:cubicBezTo>
                  <a:pt x="5241860" y="1287375"/>
                  <a:pt x="5191424" y="1613190"/>
                  <a:pt x="5230530" y="1783080"/>
                </a:cubicBezTo>
                <a:cubicBezTo>
                  <a:pt x="5269636" y="1952970"/>
                  <a:pt x="5191154" y="2196453"/>
                  <a:pt x="5230530" y="2491740"/>
                </a:cubicBezTo>
                <a:cubicBezTo>
                  <a:pt x="5269906" y="2787027"/>
                  <a:pt x="5230249" y="2801233"/>
                  <a:pt x="5230530" y="3063240"/>
                </a:cubicBezTo>
                <a:cubicBezTo>
                  <a:pt x="5230811" y="3325247"/>
                  <a:pt x="5197466" y="3345090"/>
                  <a:pt x="5230530" y="3566160"/>
                </a:cubicBezTo>
                <a:cubicBezTo>
                  <a:pt x="5263594" y="3787230"/>
                  <a:pt x="5215328" y="4092154"/>
                  <a:pt x="5230530" y="4274820"/>
                </a:cubicBezTo>
                <a:cubicBezTo>
                  <a:pt x="5245732" y="4457486"/>
                  <a:pt x="5182817" y="4554204"/>
                  <a:pt x="5230530" y="4777740"/>
                </a:cubicBezTo>
                <a:cubicBezTo>
                  <a:pt x="5278243" y="5001276"/>
                  <a:pt x="5207252" y="4969083"/>
                  <a:pt x="5230530" y="5143500"/>
                </a:cubicBezTo>
                <a:cubicBezTo>
                  <a:pt x="5253808" y="5317917"/>
                  <a:pt x="5209467" y="5442127"/>
                  <a:pt x="5230530" y="5577840"/>
                </a:cubicBezTo>
                <a:cubicBezTo>
                  <a:pt x="5251593" y="5713553"/>
                  <a:pt x="5204111" y="5910439"/>
                  <a:pt x="5230530" y="6149340"/>
                </a:cubicBezTo>
                <a:cubicBezTo>
                  <a:pt x="5256949" y="6388241"/>
                  <a:pt x="5195489" y="6527572"/>
                  <a:pt x="5230530" y="6858000"/>
                </a:cubicBezTo>
                <a:cubicBezTo>
                  <a:pt x="4894630" y="6859672"/>
                  <a:pt x="4865871" y="6802106"/>
                  <a:pt x="4544749" y="6858000"/>
                </a:cubicBezTo>
                <a:cubicBezTo>
                  <a:pt x="4223627" y="6913894"/>
                  <a:pt x="4272647" y="6853333"/>
                  <a:pt x="4120495" y="6858000"/>
                </a:cubicBezTo>
                <a:cubicBezTo>
                  <a:pt x="3968343" y="6862667"/>
                  <a:pt x="3769179" y="6783576"/>
                  <a:pt x="3434715" y="6858000"/>
                </a:cubicBezTo>
                <a:cubicBezTo>
                  <a:pt x="3100251" y="6932424"/>
                  <a:pt x="3178520" y="6829305"/>
                  <a:pt x="3010461" y="6858000"/>
                </a:cubicBezTo>
                <a:cubicBezTo>
                  <a:pt x="2842402" y="6886695"/>
                  <a:pt x="2718221" y="6840815"/>
                  <a:pt x="2533901" y="6858000"/>
                </a:cubicBezTo>
                <a:cubicBezTo>
                  <a:pt x="2349581" y="6875185"/>
                  <a:pt x="2129616" y="6847307"/>
                  <a:pt x="1952731" y="6858000"/>
                </a:cubicBezTo>
                <a:cubicBezTo>
                  <a:pt x="1775846" y="6868693"/>
                  <a:pt x="1526658" y="6823250"/>
                  <a:pt x="1266951" y="6858000"/>
                </a:cubicBezTo>
                <a:cubicBezTo>
                  <a:pt x="1007244" y="6892750"/>
                  <a:pt x="878984" y="6815713"/>
                  <a:pt x="685781" y="6858000"/>
                </a:cubicBezTo>
                <a:cubicBezTo>
                  <a:pt x="492578" y="6900287"/>
                  <a:pt x="212611" y="6799843"/>
                  <a:pt x="0" y="6858000"/>
                </a:cubicBezTo>
                <a:cubicBezTo>
                  <a:pt x="-43701" y="6657653"/>
                  <a:pt x="41717" y="6604859"/>
                  <a:pt x="0" y="6355080"/>
                </a:cubicBezTo>
                <a:cubicBezTo>
                  <a:pt x="-41717" y="6105301"/>
                  <a:pt x="19857" y="6011459"/>
                  <a:pt x="0" y="5783580"/>
                </a:cubicBezTo>
                <a:cubicBezTo>
                  <a:pt x="-19857" y="5555701"/>
                  <a:pt x="73583" y="5428786"/>
                  <a:pt x="0" y="5074920"/>
                </a:cubicBezTo>
                <a:cubicBezTo>
                  <a:pt x="-73583" y="4721054"/>
                  <a:pt x="15391" y="4761284"/>
                  <a:pt x="0" y="4503420"/>
                </a:cubicBezTo>
                <a:cubicBezTo>
                  <a:pt x="-15391" y="4245556"/>
                  <a:pt x="42610" y="4318169"/>
                  <a:pt x="0" y="4137660"/>
                </a:cubicBezTo>
                <a:cubicBezTo>
                  <a:pt x="-42610" y="3957151"/>
                  <a:pt x="66304" y="3710262"/>
                  <a:pt x="0" y="3429000"/>
                </a:cubicBezTo>
                <a:cubicBezTo>
                  <a:pt x="-66304" y="3147738"/>
                  <a:pt x="20298" y="2935118"/>
                  <a:pt x="0" y="2788920"/>
                </a:cubicBezTo>
                <a:cubicBezTo>
                  <a:pt x="-20298" y="2642722"/>
                  <a:pt x="22063" y="2555575"/>
                  <a:pt x="0" y="2423160"/>
                </a:cubicBezTo>
                <a:cubicBezTo>
                  <a:pt x="-22063" y="2290745"/>
                  <a:pt x="42373" y="2077835"/>
                  <a:pt x="0" y="1783080"/>
                </a:cubicBezTo>
                <a:cubicBezTo>
                  <a:pt x="-42373" y="1488325"/>
                  <a:pt x="30803" y="1440676"/>
                  <a:pt x="0" y="1211580"/>
                </a:cubicBezTo>
                <a:cubicBezTo>
                  <a:pt x="-30803" y="982484"/>
                  <a:pt x="28451" y="735798"/>
                  <a:pt x="0" y="502920"/>
                </a:cubicBezTo>
                <a:cubicBezTo>
                  <a:pt x="-28451" y="270042"/>
                  <a:pt x="35960" y="195429"/>
                  <a:pt x="0" y="0"/>
                </a:cubicBezTo>
                <a:close/>
              </a:path>
              <a:path w="5230530" h="6858000" stroke="0" extrusionOk="0">
                <a:moveTo>
                  <a:pt x="0" y="0"/>
                </a:moveTo>
                <a:cubicBezTo>
                  <a:pt x="165243" y="-2326"/>
                  <a:pt x="290660" y="30786"/>
                  <a:pt x="476559" y="0"/>
                </a:cubicBezTo>
                <a:cubicBezTo>
                  <a:pt x="662458" y="-30786"/>
                  <a:pt x="894772" y="52206"/>
                  <a:pt x="1110035" y="0"/>
                </a:cubicBezTo>
                <a:cubicBezTo>
                  <a:pt x="1325298" y="-52206"/>
                  <a:pt x="1483493" y="76939"/>
                  <a:pt x="1795815" y="0"/>
                </a:cubicBezTo>
                <a:cubicBezTo>
                  <a:pt x="2108137" y="-76939"/>
                  <a:pt x="2224005" y="49604"/>
                  <a:pt x="2429291" y="0"/>
                </a:cubicBezTo>
                <a:cubicBezTo>
                  <a:pt x="2634577" y="-49604"/>
                  <a:pt x="2774423" y="11200"/>
                  <a:pt x="3010461" y="0"/>
                </a:cubicBezTo>
                <a:cubicBezTo>
                  <a:pt x="3246499" y="-11200"/>
                  <a:pt x="3376167" y="63124"/>
                  <a:pt x="3591631" y="0"/>
                </a:cubicBezTo>
                <a:cubicBezTo>
                  <a:pt x="3807095" y="-63124"/>
                  <a:pt x="3985802" y="76144"/>
                  <a:pt x="4277411" y="0"/>
                </a:cubicBezTo>
                <a:cubicBezTo>
                  <a:pt x="4569020" y="-76144"/>
                  <a:pt x="4997110" y="75552"/>
                  <a:pt x="5230530" y="0"/>
                </a:cubicBezTo>
                <a:cubicBezTo>
                  <a:pt x="5262196" y="195232"/>
                  <a:pt x="5225798" y="392067"/>
                  <a:pt x="5230530" y="502920"/>
                </a:cubicBezTo>
                <a:cubicBezTo>
                  <a:pt x="5235262" y="613773"/>
                  <a:pt x="5177553" y="807360"/>
                  <a:pt x="5230530" y="1005840"/>
                </a:cubicBezTo>
                <a:cubicBezTo>
                  <a:pt x="5283507" y="1204320"/>
                  <a:pt x="5216645" y="1193546"/>
                  <a:pt x="5230530" y="1371600"/>
                </a:cubicBezTo>
                <a:cubicBezTo>
                  <a:pt x="5244415" y="1549654"/>
                  <a:pt x="5167963" y="1722271"/>
                  <a:pt x="5230530" y="1943100"/>
                </a:cubicBezTo>
                <a:cubicBezTo>
                  <a:pt x="5293097" y="2163929"/>
                  <a:pt x="5197011" y="2291120"/>
                  <a:pt x="5230530" y="2514600"/>
                </a:cubicBezTo>
                <a:cubicBezTo>
                  <a:pt x="5264049" y="2738080"/>
                  <a:pt x="5229991" y="2843214"/>
                  <a:pt x="5230530" y="3154680"/>
                </a:cubicBezTo>
                <a:cubicBezTo>
                  <a:pt x="5231069" y="3466146"/>
                  <a:pt x="5153830" y="3548878"/>
                  <a:pt x="5230530" y="3863340"/>
                </a:cubicBezTo>
                <a:cubicBezTo>
                  <a:pt x="5307230" y="4177802"/>
                  <a:pt x="5203604" y="4325924"/>
                  <a:pt x="5230530" y="4503420"/>
                </a:cubicBezTo>
                <a:cubicBezTo>
                  <a:pt x="5257456" y="4680916"/>
                  <a:pt x="5182890" y="4775774"/>
                  <a:pt x="5230530" y="4937760"/>
                </a:cubicBezTo>
                <a:cubicBezTo>
                  <a:pt x="5278170" y="5099746"/>
                  <a:pt x="5188962" y="5300316"/>
                  <a:pt x="5230530" y="5509260"/>
                </a:cubicBezTo>
                <a:cubicBezTo>
                  <a:pt x="5272098" y="5718204"/>
                  <a:pt x="5227730" y="5912282"/>
                  <a:pt x="5230530" y="6149340"/>
                </a:cubicBezTo>
                <a:cubicBezTo>
                  <a:pt x="5233330" y="6386398"/>
                  <a:pt x="5148638" y="6630760"/>
                  <a:pt x="5230530" y="6858000"/>
                </a:cubicBezTo>
                <a:cubicBezTo>
                  <a:pt x="4960345" y="6886627"/>
                  <a:pt x="4811026" y="6853465"/>
                  <a:pt x="4649360" y="6858000"/>
                </a:cubicBezTo>
                <a:cubicBezTo>
                  <a:pt x="4487694" y="6862535"/>
                  <a:pt x="4203192" y="6783758"/>
                  <a:pt x="4015885" y="6858000"/>
                </a:cubicBezTo>
                <a:cubicBezTo>
                  <a:pt x="3828579" y="6932242"/>
                  <a:pt x="3683080" y="6848715"/>
                  <a:pt x="3434715" y="6858000"/>
                </a:cubicBezTo>
                <a:cubicBezTo>
                  <a:pt x="3186350" y="6867285"/>
                  <a:pt x="3015063" y="6834399"/>
                  <a:pt x="2853545" y="6858000"/>
                </a:cubicBezTo>
                <a:cubicBezTo>
                  <a:pt x="2692027" y="6881601"/>
                  <a:pt x="2552183" y="6841330"/>
                  <a:pt x="2272375" y="6858000"/>
                </a:cubicBezTo>
                <a:cubicBezTo>
                  <a:pt x="1992567" y="6874670"/>
                  <a:pt x="1802842" y="6811934"/>
                  <a:pt x="1586594" y="6858000"/>
                </a:cubicBezTo>
                <a:cubicBezTo>
                  <a:pt x="1370346" y="6904066"/>
                  <a:pt x="1209156" y="6780517"/>
                  <a:pt x="900814" y="6858000"/>
                </a:cubicBezTo>
                <a:cubicBezTo>
                  <a:pt x="592472" y="6935483"/>
                  <a:pt x="223953" y="6854172"/>
                  <a:pt x="0" y="6858000"/>
                </a:cubicBezTo>
                <a:cubicBezTo>
                  <a:pt x="-4543" y="6637473"/>
                  <a:pt x="34626" y="6558840"/>
                  <a:pt x="0" y="6286500"/>
                </a:cubicBezTo>
                <a:cubicBezTo>
                  <a:pt x="-34626" y="6014160"/>
                  <a:pt x="34580" y="5949528"/>
                  <a:pt x="0" y="5783580"/>
                </a:cubicBezTo>
                <a:cubicBezTo>
                  <a:pt x="-34580" y="5617632"/>
                  <a:pt x="6795" y="5523990"/>
                  <a:pt x="0" y="5280660"/>
                </a:cubicBezTo>
                <a:cubicBezTo>
                  <a:pt x="-6795" y="5037330"/>
                  <a:pt x="40418" y="4964867"/>
                  <a:pt x="0" y="4846320"/>
                </a:cubicBezTo>
                <a:cubicBezTo>
                  <a:pt x="-40418" y="4727773"/>
                  <a:pt x="25386" y="4524949"/>
                  <a:pt x="0" y="4206240"/>
                </a:cubicBezTo>
                <a:cubicBezTo>
                  <a:pt x="-25386" y="3887531"/>
                  <a:pt x="14341" y="3840851"/>
                  <a:pt x="0" y="3566160"/>
                </a:cubicBezTo>
                <a:cubicBezTo>
                  <a:pt x="-14341" y="3291469"/>
                  <a:pt x="39922" y="3348975"/>
                  <a:pt x="0" y="3200400"/>
                </a:cubicBezTo>
                <a:cubicBezTo>
                  <a:pt x="-39922" y="3051825"/>
                  <a:pt x="6847" y="2936052"/>
                  <a:pt x="0" y="2697480"/>
                </a:cubicBezTo>
                <a:cubicBezTo>
                  <a:pt x="-6847" y="2458908"/>
                  <a:pt x="42777" y="2376408"/>
                  <a:pt x="0" y="2194560"/>
                </a:cubicBezTo>
                <a:cubicBezTo>
                  <a:pt x="-42777" y="2012712"/>
                  <a:pt x="40263" y="2005644"/>
                  <a:pt x="0" y="1828800"/>
                </a:cubicBezTo>
                <a:cubicBezTo>
                  <a:pt x="-40263" y="1651956"/>
                  <a:pt x="47711" y="1527255"/>
                  <a:pt x="0" y="1394460"/>
                </a:cubicBezTo>
                <a:cubicBezTo>
                  <a:pt x="-47711" y="1261665"/>
                  <a:pt x="39279" y="1048322"/>
                  <a:pt x="0" y="822960"/>
                </a:cubicBezTo>
                <a:cubicBezTo>
                  <a:pt x="-39279" y="597598"/>
                  <a:pt x="92932" y="346865"/>
                  <a:pt x="0" y="0"/>
                </a:cubicBezTo>
                <a:close/>
              </a:path>
            </a:pathLst>
          </a:cu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3652710802">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75126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7FC4BC8-2D18-C2E7-965F-FAD1401462B8}"/>
              </a:ext>
            </a:extLst>
          </p:cNvPr>
          <p:cNvPicPr>
            <a:picLocks noChangeAspect="1"/>
          </p:cNvPicPr>
          <p:nvPr/>
        </p:nvPicPr>
        <p:blipFill>
          <a:blip r:embed="rId2"/>
          <a:stretch>
            <a:fillRect/>
          </a:stretch>
        </p:blipFill>
        <p:spPr>
          <a:xfrm>
            <a:off x="2879784" y="62360"/>
            <a:ext cx="6432432" cy="6733280"/>
          </a:xfrm>
          <a:custGeom>
            <a:avLst/>
            <a:gdLst>
              <a:gd name="connsiteX0" fmla="*/ 0 w 6432432"/>
              <a:gd name="connsiteY0" fmla="*/ 0 h 6733280"/>
              <a:gd name="connsiteX1" fmla="*/ 713415 w 6432432"/>
              <a:gd name="connsiteY1" fmla="*/ 0 h 6733280"/>
              <a:gd name="connsiteX2" fmla="*/ 1233857 w 6432432"/>
              <a:gd name="connsiteY2" fmla="*/ 0 h 6733280"/>
              <a:gd name="connsiteX3" fmla="*/ 1625651 w 6432432"/>
              <a:gd name="connsiteY3" fmla="*/ 0 h 6733280"/>
              <a:gd name="connsiteX4" fmla="*/ 2274742 w 6432432"/>
              <a:gd name="connsiteY4" fmla="*/ 0 h 6733280"/>
              <a:gd name="connsiteX5" fmla="*/ 2666535 w 6432432"/>
              <a:gd name="connsiteY5" fmla="*/ 0 h 6733280"/>
              <a:gd name="connsiteX6" fmla="*/ 3058329 w 6432432"/>
              <a:gd name="connsiteY6" fmla="*/ 0 h 6733280"/>
              <a:gd name="connsiteX7" fmla="*/ 3514447 w 6432432"/>
              <a:gd name="connsiteY7" fmla="*/ 0 h 6733280"/>
              <a:gd name="connsiteX8" fmla="*/ 4227862 w 6432432"/>
              <a:gd name="connsiteY8" fmla="*/ 0 h 6733280"/>
              <a:gd name="connsiteX9" fmla="*/ 4683980 w 6432432"/>
              <a:gd name="connsiteY9" fmla="*/ 0 h 6733280"/>
              <a:gd name="connsiteX10" fmla="*/ 5140098 w 6432432"/>
              <a:gd name="connsiteY10" fmla="*/ 0 h 6733280"/>
              <a:gd name="connsiteX11" fmla="*/ 5789189 w 6432432"/>
              <a:gd name="connsiteY11" fmla="*/ 0 h 6733280"/>
              <a:gd name="connsiteX12" fmla="*/ 6432432 w 6432432"/>
              <a:gd name="connsiteY12" fmla="*/ 0 h 6733280"/>
              <a:gd name="connsiteX13" fmla="*/ 6432432 w 6432432"/>
              <a:gd name="connsiteY13" fmla="*/ 561107 h 6733280"/>
              <a:gd name="connsiteX14" fmla="*/ 6432432 w 6432432"/>
              <a:gd name="connsiteY14" fmla="*/ 1256879 h 6733280"/>
              <a:gd name="connsiteX15" fmla="*/ 6432432 w 6432432"/>
              <a:gd name="connsiteY15" fmla="*/ 1683320 h 6733280"/>
              <a:gd name="connsiteX16" fmla="*/ 6432432 w 6432432"/>
              <a:gd name="connsiteY16" fmla="*/ 2311759 h 6733280"/>
              <a:gd name="connsiteX17" fmla="*/ 6432432 w 6432432"/>
              <a:gd name="connsiteY17" fmla="*/ 2872866 h 6733280"/>
              <a:gd name="connsiteX18" fmla="*/ 6432432 w 6432432"/>
              <a:gd name="connsiteY18" fmla="*/ 3366640 h 6733280"/>
              <a:gd name="connsiteX19" fmla="*/ 6432432 w 6432432"/>
              <a:gd name="connsiteY19" fmla="*/ 4062412 h 6733280"/>
              <a:gd name="connsiteX20" fmla="*/ 6432432 w 6432432"/>
              <a:gd name="connsiteY20" fmla="*/ 4623519 h 6733280"/>
              <a:gd name="connsiteX21" fmla="*/ 6432432 w 6432432"/>
              <a:gd name="connsiteY21" fmla="*/ 5319291 h 6733280"/>
              <a:gd name="connsiteX22" fmla="*/ 6432432 w 6432432"/>
              <a:gd name="connsiteY22" fmla="*/ 5813065 h 6733280"/>
              <a:gd name="connsiteX23" fmla="*/ 6432432 w 6432432"/>
              <a:gd name="connsiteY23" fmla="*/ 6733280 h 6733280"/>
              <a:gd name="connsiteX24" fmla="*/ 5911990 w 6432432"/>
              <a:gd name="connsiteY24" fmla="*/ 6733280 h 6733280"/>
              <a:gd name="connsiteX25" fmla="*/ 5455872 w 6432432"/>
              <a:gd name="connsiteY25" fmla="*/ 6733280 h 6733280"/>
              <a:gd name="connsiteX26" fmla="*/ 4742457 w 6432432"/>
              <a:gd name="connsiteY26" fmla="*/ 6733280 h 6733280"/>
              <a:gd name="connsiteX27" fmla="*/ 4222014 w 6432432"/>
              <a:gd name="connsiteY27" fmla="*/ 6733280 h 6733280"/>
              <a:gd name="connsiteX28" fmla="*/ 3765897 w 6432432"/>
              <a:gd name="connsiteY28" fmla="*/ 6733280 h 6733280"/>
              <a:gd name="connsiteX29" fmla="*/ 3116806 w 6432432"/>
              <a:gd name="connsiteY29" fmla="*/ 6733280 h 6733280"/>
              <a:gd name="connsiteX30" fmla="*/ 2596363 w 6432432"/>
              <a:gd name="connsiteY30" fmla="*/ 6733280 h 6733280"/>
              <a:gd name="connsiteX31" fmla="*/ 2140246 w 6432432"/>
              <a:gd name="connsiteY31" fmla="*/ 6733280 h 6733280"/>
              <a:gd name="connsiteX32" fmla="*/ 1426830 w 6432432"/>
              <a:gd name="connsiteY32" fmla="*/ 6733280 h 6733280"/>
              <a:gd name="connsiteX33" fmla="*/ 906388 w 6432432"/>
              <a:gd name="connsiteY33" fmla="*/ 6733280 h 6733280"/>
              <a:gd name="connsiteX34" fmla="*/ 0 w 6432432"/>
              <a:gd name="connsiteY34" fmla="*/ 6733280 h 6733280"/>
              <a:gd name="connsiteX35" fmla="*/ 0 w 6432432"/>
              <a:gd name="connsiteY35" fmla="*/ 6239506 h 6733280"/>
              <a:gd name="connsiteX36" fmla="*/ 0 w 6432432"/>
              <a:gd name="connsiteY36" fmla="*/ 5745732 h 6733280"/>
              <a:gd name="connsiteX37" fmla="*/ 0 w 6432432"/>
              <a:gd name="connsiteY37" fmla="*/ 5319291 h 6733280"/>
              <a:gd name="connsiteX38" fmla="*/ 0 w 6432432"/>
              <a:gd name="connsiteY38" fmla="*/ 4623519 h 6733280"/>
              <a:gd name="connsiteX39" fmla="*/ 0 w 6432432"/>
              <a:gd name="connsiteY39" fmla="*/ 4264411 h 6733280"/>
              <a:gd name="connsiteX40" fmla="*/ 0 w 6432432"/>
              <a:gd name="connsiteY40" fmla="*/ 3837970 h 6733280"/>
              <a:gd name="connsiteX41" fmla="*/ 0 w 6432432"/>
              <a:gd name="connsiteY41" fmla="*/ 3142197 h 6733280"/>
              <a:gd name="connsiteX42" fmla="*/ 0 w 6432432"/>
              <a:gd name="connsiteY42" fmla="*/ 2446425 h 6733280"/>
              <a:gd name="connsiteX43" fmla="*/ 0 w 6432432"/>
              <a:gd name="connsiteY43" fmla="*/ 1750653 h 6733280"/>
              <a:gd name="connsiteX44" fmla="*/ 0 w 6432432"/>
              <a:gd name="connsiteY44" fmla="*/ 1391545 h 6733280"/>
              <a:gd name="connsiteX45" fmla="*/ 0 w 6432432"/>
              <a:gd name="connsiteY45" fmla="*/ 1032436 h 6733280"/>
              <a:gd name="connsiteX46" fmla="*/ 0 w 6432432"/>
              <a:gd name="connsiteY46" fmla="*/ 605995 h 6733280"/>
              <a:gd name="connsiteX47" fmla="*/ 0 w 6432432"/>
              <a:gd name="connsiteY47" fmla="*/ 0 h 673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32432" h="6733280" fill="none" extrusionOk="0">
                <a:moveTo>
                  <a:pt x="0" y="0"/>
                </a:moveTo>
                <a:cubicBezTo>
                  <a:pt x="316500" y="-70655"/>
                  <a:pt x="527484" y="69315"/>
                  <a:pt x="713415" y="0"/>
                </a:cubicBezTo>
                <a:cubicBezTo>
                  <a:pt x="899347" y="-69315"/>
                  <a:pt x="1125502" y="58623"/>
                  <a:pt x="1233857" y="0"/>
                </a:cubicBezTo>
                <a:cubicBezTo>
                  <a:pt x="1342212" y="-58623"/>
                  <a:pt x="1528494" y="16516"/>
                  <a:pt x="1625651" y="0"/>
                </a:cubicBezTo>
                <a:cubicBezTo>
                  <a:pt x="1722808" y="-16516"/>
                  <a:pt x="2000673" y="48254"/>
                  <a:pt x="2274742" y="0"/>
                </a:cubicBezTo>
                <a:cubicBezTo>
                  <a:pt x="2548811" y="-48254"/>
                  <a:pt x="2585114" y="38763"/>
                  <a:pt x="2666535" y="0"/>
                </a:cubicBezTo>
                <a:cubicBezTo>
                  <a:pt x="2747956" y="-38763"/>
                  <a:pt x="2923503" y="13366"/>
                  <a:pt x="3058329" y="0"/>
                </a:cubicBezTo>
                <a:cubicBezTo>
                  <a:pt x="3193155" y="-13366"/>
                  <a:pt x="3362991" y="18059"/>
                  <a:pt x="3514447" y="0"/>
                </a:cubicBezTo>
                <a:cubicBezTo>
                  <a:pt x="3665903" y="-18059"/>
                  <a:pt x="3941691" y="22120"/>
                  <a:pt x="4227862" y="0"/>
                </a:cubicBezTo>
                <a:cubicBezTo>
                  <a:pt x="4514033" y="-22120"/>
                  <a:pt x="4532626" y="17371"/>
                  <a:pt x="4683980" y="0"/>
                </a:cubicBezTo>
                <a:cubicBezTo>
                  <a:pt x="4835334" y="-17371"/>
                  <a:pt x="4966933" y="32034"/>
                  <a:pt x="5140098" y="0"/>
                </a:cubicBezTo>
                <a:cubicBezTo>
                  <a:pt x="5313263" y="-32034"/>
                  <a:pt x="5651410" y="21285"/>
                  <a:pt x="5789189" y="0"/>
                </a:cubicBezTo>
                <a:cubicBezTo>
                  <a:pt x="5926968" y="-21285"/>
                  <a:pt x="6213521" y="51561"/>
                  <a:pt x="6432432" y="0"/>
                </a:cubicBezTo>
                <a:cubicBezTo>
                  <a:pt x="6460575" y="166539"/>
                  <a:pt x="6392172" y="362118"/>
                  <a:pt x="6432432" y="561107"/>
                </a:cubicBezTo>
                <a:cubicBezTo>
                  <a:pt x="6472692" y="760096"/>
                  <a:pt x="6395865" y="1013331"/>
                  <a:pt x="6432432" y="1256879"/>
                </a:cubicBezTo>
                <a:cubicBezTo>
                  <a:pt x="6468999" y="1500427"/>
                  <a:pt x="6414380" y="1559156"/>
                  <a:pt x="6432432" y="1683320"/>
                </a:cubicBezTo>
                <a:cubicBezTo>
                  <a:pt x="6450484" y="1807484"/>
                  <a:pt x="6411175" y="2105866"/>
                  <a:pt x="6432432" y="2311759"/>
                </a:cubicBezTo>
                <a:cubicBezTo>
                  <a:pt x="6453689" y="2517652"/>
                  <a:pt x="6374728" y="2755328"/>
                  <a:pt x="6432432" y="2872866"/>
                </a:cubicBezTo>
                <a:cubicBezTo>
                  <a:pt x="6490136" y="2990404"/>
                  <a:pt x="6396308" y="3205325"/>
                  <a:pt x="6432432" y="3366640"/>
                </a:cubicBezTo>
                <a:cubicBezTo>
                  <a:pt x="6468556" y="3527955"/>
                  <a:pt x="6358836" y="3758688"/>
                  <a:pt x="6432432" y="4062412"/>
                </a:cubicBezTo>
                <a:cubicBezTo>
                  <a:pt x="6506028" y="4366136"/>
                  <a:pt x="6414920" y="4368429"/>
                  <a:pt x="6432432" y="4623519"/>
                </a:cubicBezTo>
                <a:cubicBezTo>
                  <a:pt x="6449944" y="4878609"/>
                  <a:pt x="6429253" y="5149234"/>
                  <a:pt x="6432432" y="5319291"/>
                </a:cubicBezTo>
                <a:cubicBezTo>
                  <a:pt x="6435611" y="5489348"/>
                  <a:pt x="6419099" y="5669521"/>
                  <a:pt x="6432432" y="5813065"/>
                </a:cubicBezTo>
                <a:cubicBezTo>
                  <a:pt x="6445765" y="5956609"/>
                  <a:pt x="6411718" y="6430759"/>
                  <a:pt x="6432432" y="6733280"/>
                </a:cubicBezTo>
                <a:cubicBezTo>
                  <a:pt x="6209675" y="6757314"/>
                  <a:pt x="6165047" y="6724329"/>
                  <a:pt x="5911990" y="6733280"/>
                </a:cubicBezTo>
                <a:cubicBezTo>
                  <a:pt x="5658933" y="6742231"/>
                  <a:pt x="5624817" y="6704942"/>
                  <a:pt x="5455872" y="6733280"/>
                </a:cubicBezTo>
                <a:cubicBezTo>
                  <a:pt x="5286927" y="6761618"/>
                  <a:pt x="4944344" y="6720459"/>
                  <a:pt x="4742457" y="6733280"/>
                </a:cubicBezTo>
                <a:cubicBezTo>
                  <a:pt x="4540570" y="6746101"/>
                  <a:pt x="4405384" y="6728521"/>
                  <a:pt x="4222014" y="6733280"/>
                </a:cubicBezTo>
                <a:cubicBezTo>
                  <a:pt x="4038644" y="6738039"/>
                  <a:pt x="3960372" y="6727850"/>
                  <a:pt x="3765897" y="6733280"/>
                </a:cubicBezTo>
                <a:cubicBezTo>
                  <a:pt x="3571422" y="6738710"/>
                  <a:pt x="3301481" y="6702267"/>
                  <a:pt x="3116806" y="6733280"/>
                </a:cubicBezTo>
                <a:cubicBezTo>
                  <a:pt x="2932131" y="6764293"/>
                  <a:pt x="2802916" y="6674146"/>
                  <a:pt x="2596363" y="6733280"/>
                </a:cubicBezTo>
                <a:cubicBezTo>
                  <a:pt x="2389810" y="6792414"/>
                  <a:pt x="2263772" y="6730763"/>
                  <a:pt x="2140246" y="6733280"/>
                </a:cubicBezTo>
                <a:cubicBezTo>
                  <a:pt x="2016720" y="6735797"/>
                  <a:pt x="1746472" y="6696608"/>
                  <a:pt x="1426830" y="6733280"/>
                </a:cubicBezTo>
                <a:cubicBezTo>
                  <a:pt x="1107188" y="6769952"/>
                  <a:pt x="1072114" y="6707586"/>
                  <a:pt x="906388" y="6733280"/>
                </a:cubicBezTo>
                <a:cubicBezTo>
                  <a:pt x="740662" y="6758974"/>
                  <a:pt x="188912" y="6703564"/>
                  <a:pt x="0" y="6733280"/>
                </a:cubicBezTo>
                <a:cubicBezTo>
                  <a:pt x="-28042" y="6570900"/>
                  <a:pt x="26659" y="6451517"/>
                  <a:pt x="0" y="6239506"/>
                </a:cubicBezTo>
                <a:cubicBezTo>
                  <a:pt x="-26659" y="6027495"/>
                  <a:pt x="8117" y="5916126"/>
                  <a:pt x="0" y="5745732"/>
                </a:cubicBezTo>
                <a:cubicBezTo>
                  <a:pt x="-8117" y="5575338"/>
                  <a:pt x="16111" y="5411578"/>
                  <a:pt x="0" y="5319291"/>
                </a:cubicBezTo>
                <a:cubicBezTo>
                  <a:pt x="-16111" y="5227004"/>
                  <a:pt x="32028" y="4781128"/>
                  <a:pt x="0" y="4623519"/>
                </a:cubicBezTo>
                <a:cubicBezTo>
                  <a:pt x="-32028" y="4465910"/>
                  <a:pt x="21179" y="4359788"/>
                  <a:pt x="0" y="4264411"/>
                </a:cubicBezTo>
                <a:cubicBezTo>
                  <a:pt x="-21179" y="4169034"/>
                  <a:pt x="26537" y="3978085"/>
                  <a:pt x="0" y="3837970"/>
                </a:cubicBezTo>
                <a:cubicBezTo>
                  <a:pt x="-26537" y="3697855"/>
                  <a:pt x="12271" y="3471650"/>
                  <a:pt x="0" y="3142197"/>
                </a:cubicBezTo>
                <a:cubicBezTo>
                  <a:pt x="-12271" y="2812744"/>
                  <a:pt x="14880" y="2714075"/>
                  <a:pt x="0" y="2446425"/>
                </a:cubicBezTo>
                <a:cubicBezTo>
                  <a:pt x="-14880" y="2178775"/>
                  <a:pt x="36533" y="1982261"/>
                  <a:pt x="0" y="1750653"/>
                </a:cubicBezTo>
                <a:cubicBezTo>
                  <a:pt x="-36533" y="1519045"/>
                  <a:pt x="10119" y="1496156"/>
                  <a:pt x="0" y="1391545"/>
                </a:cubicBezTo>
                <a:cubicBezTo>
                  <a:pt x="-10119" y="1286934"/>
                  <a:pt x="39235" y="1198066"/>
                  <a:pt x="0" y="1032436"/>
                </a:cubicBezTo>
                <a:cubicBezTo>
                  <a:pt x="-39235" y="866806"/>
                  <a:pt x="14107" y="719179"/>
                  <a:pt x="0" y="605995"/>
                </a:cubicBezTo>
                <a:cubicBezTo>
                  <a:pt x="-14107" y="492811"/>
                  <a:pt x="35273" y="143311"/>
                  <a:pt x="0" y="0"/>
                </a:cubicBezTo>
                <a:close/>
              </a:path>
              <a:path w="6432432" h="6733280" stroke="0" extrusionOk="0">
                <a:moveTo>
                  <a:pt x="0" y="0"/>
                </a:moveTo>
                <a:cubicBezTo>
                  <a:pt x="162954" y="-33560"/>
                  <a:pt x="268963" y="10030"/>
                  <a:pt x="456118" y="0"/>
                </a:cubicBezTo>
                <a:cubicBezTo>
                  <a:pt x="643273" y="-10030"/>
                  <a:pt x="710966" y="2584"/>
                  <a:pt x="912236" y="0"/>
                </a:cubicBezTo>
                <a:cubicBezTo>
                  <a:pt x="1113506" y="-2584"/>
                  <a:pt x="1270933" y="39512"/>
                  <a:pt x="1368354" y="0"/>
                </a:cubicBezTo>
                <a:cubicBezTo>
                  <a:pt x="1465775" y="-39512"/>
                  <a:pt x="1878943" y="6612"/>
                  <a:pt x="2081769" y="0"/>
                </a:cubicBezTo>
                <a:cubicBezTo>
                  <a:pt x="2284595" y="-6612"/>
                  <a:pt x="2493304" y="5339"/>
                  <a:pt x="2795184" y="0"/>
                </a:cubicBezTo>
                <a:cubicBezTo>
                  <a:pt x="3097064" y="-5339"/>
                  <a:pt x="3294308" y="77625"/>
                  <a:pt x="3508599" y="0"/>
                </a:cubicBezTo>
                <a:cubicBezTo>
                  <a:pt x="3722891" y="-77625"/>
                  <a:pt x="3944790" y="76137"/>
                  <a:pt x="4222014" y="0"/>
                </a:cubicBezTo>
                <a:cubicBezTo>
                  <a:pt x="4499239" y="-76137"/>
                  <a:pt x="4510430" y="57909"/>
                  <a:pt x="4742457" y="0"/>
                </a:cubicBezTo>
                <a:cubicBezTo>
                  <a:pt x="4974484" y="-57909"/>
                  <a:pt x="5065863" y="34776"/>
                  <a:pt x="5262899" y="0"/>
                </a:cubicBezTo>
                <a:cubicBezTo>
                  <a:pt x="5459935" y="-34776"/>
                  <a:pt x="5571889" y="26148"/>
                  <a:pt x="5654692" y="0"/>
                </a:cubicBezTo>
                <a:cubicBezTo>
                  <a:pt x="5737495" y="-26148"/>
                  <a:pt x="6046958" y="4972"/>
                  <a:pt x="6432432" y="0"/>
                </a:cubicBezTo>
                <a:cubicBezTo>
                  <a:pt x="6486332" y="209197"/>
                  <a:pt x="6403813" y="276355"/>
                  <a:pt x="6432432" y="493774"/>
                </a:cubicBezTo>
                <a:cubicBezTo>
                  <a:pt x="6461051" y="711193"/>
                  <a:pt x="6422099" y="770139"/>
                  <a:pt x="6432432" y="852882"/>
                </a:cubicBezTo>
                <a:cubicBezTo>
                  <a:pt x="6442765" y="935625"/>
                  <a:pt x="6425194" y="1180471"/>
                  <a:pt x="6432432" y="1413989"/>
                </a:cubicBezTo>
                <a:cubicBezTo>
                  <a:pt x="6439670" y="1647507"/>
                  <a:pt x="6424580" y="1660035"/>
                  <a:pt x="6432432" y="1773097"/>
                </a:cubicBezTo>
                <a:cubicBezTo>
                  <a:pt x="6440284" y="1886159"/>
                  <a:pt x="6410090" y="2051952"/>
                  <a:pt x="6432432" y="2266871"/>
                </a:cubicBezTo>
                <a:cubicBezTo>
                  <a:pt x="6454774" y="2481790"/>
                  <a:pt x="6389632" y="2540563"/>
                  <a:pt x="6432432" y="2693312"/>
                </a:cubicBezTo>
                <a:cubicBezTo>
                  <a:pt x="6475232" y="2846061"/>
                  <a:pt x="6381542" y="3036635"/>
                  <a:pt x="6432432" y="3254419"/>
                </a:cubicBezTo>
                <a:cubicBezTo>
                  <a:pt x="6483322" y="3472203"/>
                  <a:pt x="6420588" y="3451215"/>
                  <a:pt x="6432432" y="3613527"/>
                </a:cubicBezTo>
                <a:cubicBezTo>
                  <a:pt x="6444276" y="3775839"/>
                  <a:pt x="6399430" y="3995415"/>
                  <a:pt x="6432432" y="4174634"/>
                </a:cubicBezTo>
                <a:cubicBezTo>
                  <a:pt x="6465434" y="4353853"/>
                  <a:pt x="6421944" y="4477537"/>
                  <a:pt x="6432432" y="4735740"/>
                </a:cubicBezTo>
                <a:cubicBezTo>
                  <a:pt x="6442920" y="4993943"/>
                  <a:pt x="6368174" y="5146502"/>
                  <a:pt x="6432432" y="5296847"/>
                </a:cubicBezTo>
                <a:cubicBezTo>
                  <a:pt x="6496690" y="5447192"/>
                  <a:pt x="6425454" y="5561530"/>
                  <a:pt x="6432432" y="5655955"/>
                </a:cubicBezTo>
                <a:cubicBezTo>
                  <a:pt x="6439410" y="5750380"/>
                  <a:pt x="6419013" y="5994508"/>
                  <a:pt x="6432432" y="6217062"/>
                </a:cubicBezTo>
                <a:cubicBezTo>
                  <a:pt x="6445851" y="6439616"/>
                  <a:pt x="6411438" y="6534694"/>
                  <a:pt x="6432432" y="6733280"/>
                </a:cubicBezTo>
                <a:cubicBezTo>
                  <a:pt x="6353586" y="6757122"/>
                  <a:pt x="6205740" y="6720057"/>
                  <a:pt x="6040638" y="6733280"/>
                </a:cubicBezTo>
                <a:cubicBezTo>
                  <a:pt x="5875536" y="6746503"/>
                  <a:pt x="5800270" y="6731114"/>
                  <a:pt x="5584521" y="6733280"/>
                </a:cubicBezTo>
                <a:cubicBezTo>
                  <a:pt x="5368772" y="6735446"/>
                  <a:pt x="5184732" y="6707735"/>
                  <a:pt x="4935430" y="6733280"/>
                </a:cubicBezTo>
                <a:cubicBezTo>
                  <a:pt x="4686128" y="6758825"/>
                  <a:pt x="4434254" y="6730168"/>
                  <a:pt x="4286339" y="6733280"/>
                </a:cubicBezTo>
                <a:cubicBezTo>
                  <a:pt x="4138424" y="6736392"/>
                  <a:pt x="3938984" y="6693167"/>
                  <a:pt x="3701572" y="6733280"/>
                </a:cubicBezTo>
                <a:cubicBezTo>
                  <a:pt x="3464160" y="6773393"/>
                  <a:pt x="3374630" y="6689160"/>
                  <a:pt x="3052481" y="6733280"/>
                </a:cubicBezTo>
                <a:cubicBezTo>
                  <a:pt x="2730332" y="6777400"/>
                  <a:pt x="2807336" y="6686626"/>
                  <a:pt x="2596363" y="6733280"/>
                </a:cubicBezTo>
                <a:cubicBezTo>
                  <a:pt x="2385390" y="6779934"/>
                  <a:pt x="2293929" y="6677779"/>
                  <a:pt x="2011597" y="6733280"/>
                </a:cubicBezTo>
                <a:cubicBezTo>
                  <a:pt x="1729265" y="6788781"/>
                  <a:pt x="1776704" y="6708379"/>
                  <a:pt x="1619803" y="6733280"/>
                </a:cubicBezTo>
                <a:cubicBezTo>
                  <a:pt x="1462902" y="6758181"/>
                  <a:pt x="1276691" y="6701553"/>
                  <a:pt x="1035037" y="6733280"/>
                </a:cubicBezTo>
                <a:cubicBezTo>
                  <a:pt x="793383" y="6765007"/>
                  <a:pt x="506179" y="6697461"/>
                  <a:pt x="0" y="6733280"/>
                </a:cubicBezTo>
                <a:cubicBezTo>
                  <a:pt x="-24150" y="6624649"/>
                  <a:pt x="3425" y="6469463"/>
                  <a:pt x="0" y="6239506"/>
                </a:cubicBezTo>
                <a:cubicBezTo>
                  <a:pt x="-3425" y="6009549"/>
                  <a:pt x="49041" y="5788581"/>
                  <a:pt x="0" y="5543734"/>
                </a:cubicBezTo>
                <a:cubicBezTo>
                  <a:pt x="-49041" y="5298887"/>
                  <a:pt x="44375" y="5196762"/>
                  <a:pt x="0" y="4982627"/>
                </a:cubicBezTo>
                <a:cubicBezTo>
                  <a:pt x="-44375" y="4768492"/>
                  <a:pt x="31740" y="4533366"/>
                  <a:pt x="0" y="4286855"/>
                </a:cubicBezTo>
                <a:cubicBezTo>
                  <a:pt x="-31740" y="4040344"/>
                  <a:pt x="23335" y="3939293"/>
                  <a:pt x="0" y="3725748"/>
                </a:cubicBezTo>
                <a:cubicBezTo>
                  <a:pt x="-23335" y="3512203"/>
                  <a:pt x="34625" y="3544084"/>
                  <a:pt x="0" y="3366640"/>
                </a:cubicBezTo>
                <a:cubicBezTo>
                  <a:pt x="-34625" y="3189196"/>
                  <a:pt x="27480" y="3094064"/>
                  <a:pt x="0" y="2940199"/>
                </a:cubicBezTo>
                <a:cubicBezTo>
                  <a:pt x="-27480" y="2786334"/>
                  <a:pt x="45021" y="2547248"/>
                  <a:pt x="0" y="2446425"/>
                </a:cubicBezTo>
                <a:cubicBezTo>
                  <a:pt x="-45021" y="2345602"/>
                  <a:pt x="70631" y="2046992"/>
                  <a:pt x="0" y="1817986"/>
                </a:cubicBezTo>
                <a:cubicBezTo>
                  <a:pt x="-70631" y="1588980"/>
                  <a:pt x="2747" y="1499617"/>
                  <a:pt x="0" y="1189546"/>
                </a:cubicBezTo>
                <a:cubicBezTo>
                  <a:pt x="-2747" y="879475"/>
                  <a:pt x="27069" y="963461"/>
                  <a:pt x="0" y="830438"/>
                </a:cubicBezTo>
                <a:cubicBezTo>
                  <a:pt x="-27069" y="697415"/>
                  <a:pt x="89501" y="224838"/>
                  <a:pt x="0" y="0"/>
                </a:cubicBezTo>
                <a:close/>
              </a:path>
            </a:pathLst>
          </a:custGeom>
          <a:ln>
            <a:solidFill>
              <a:schemeClr val="tx1"/>
            </a:solidFill>
            <a:extLst>
              <a:ext uri="{C807C97D-BFC1-408E-A445-0C87EB9F89A2}">
                <ask:lineSketchStyleProps xmlns:ask="http://schemas.microsoft.com/office/drawing/2018/sketchyshapes" sd="3669368406">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3127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F714FF1C-D7AB-3CFB-47C8-62AA2CEC4593}"/>
              </a:ext>
            </a:extLst>
          </p:cNvPr>
          <p:cNvPicPr>
            <a:picLocks noChangeAspect="1"/>
          </p:cNvPicPr>
          <p:nvPr/>
        </p:nvPicPr>
        <p:blipFill>
          <a:blip r:embed="rId2"/>
          <a:stretch>
            <a:fillRect/>
          </a:stretch>
        </p:blipFill>
        <p:spPr>
          <a:xfrm>
            <a:off x="4828668" y="104691"/>
            <a:ext cx="6854105" cy="6753309"/>
          </a:xfrm>
          <a:custGeom>
            <a:avLst/>
            <a:gdLst>
              <a:gd name="connsiteX0" fmla="*/ 0 w 6854105"/>
              <a:gd name="connsiteY0" fmla="*/ 0 h 6753309"/>
              <a:gd name="connsiteX1" fmla="*/ 365552 w 6854105"/>
              <a:gd name="connsiteY1" fmla="*/ 0 h 6753309"/>
              <a:gd name="connsiteX2" fmla="*/ 799646 w 6854105"/>
              <a:gd name="connsiteY2" fmla="*/ 0 h 6753309"/>
              <a:gd name="connsiteX3" fmla="*/ 1370821 w 6854105"/>
              <a:gd name="connsiteY3" fmla="*/ 0 h 6753309"/>
              <a:gd name="connsiteX4" fmla="*/ 1804914 w 6854105"/>
              <a:gd name="connsiteY4" fmla="*/ 0 h 6753309"/>
              <a:gd name="connsiteX5" fmla="*/ 2307549 w 6854105"/>
              <a:gd name="connsiteY5" fmla="*/ 0 h 6753309"/>
              <a:gd name="connsiteX6" fmla="*/ 2673101 w 6854105"/>
              <a:gd name="connsiteY6" fmla="*/ 0 h 6753309"/>
              <a:gd name="connsiteX7" fmla="*/ 3381358 w 6854105"/>
              <a:gd name="connsiteY7" fmla="*/ 0 h 6753309"/>
              <a:gd name="connsiteX8" fmla="*/ 4089616 w 6854105"/>
              <a:gd name="connsiteY8" fmla="*/ 0 h 6753309"/>
              <a:gd name="connsiteX9" fmla="*/ 4797874 w 6854105"/>
              <a:gd name="connsiteY9" fmla="*/ 0 h 6753309"/>
              <a:gd name="connsiteX10" fmla="*/ 5506131 w 6854105"/>
              <a:gd name="connsiteY10" fmla="*/ 0 h 6753309"/>
              <a:gd name="connsiteX11" fmla="*/ 6214389 w 6854105"/>
              <a:gd name="connsiteY11" fmla="*/ 0 h 6753309"/>
              <a:gd name="connsiteX12" fmla="*/ 6854105 w 6854105"/>
              <a:gd name="connsiteY12" fmla="*/ 0 h 6753309"/>
              <a:gd name="connsiteX13" fmla="*/ 6854105 w 6854105"/>
              <a:gd name="connsiteY13" fmla="*/ 495243 h 6753309"/>
              <a:gd name="connsiteX14" fmla="*/ 6854105 w 6854105"/>
              <a:gd name="connsiteY14" fmla="*/ 922952 h 6753309"/>
              <a:gd name="connsiteX15" fmla="*/ 6854105 w 6854105"/>
              <a:gd name="connsiteY15" fmla="*/ 1418195 h 6753309"/>
              <a:gd name="connsiteX16" fmla="*/ 6854105 w 6854105"/>
              <a:gd name="connsiteY16" fmla="*/ 2048504 h 6753309"/>
              <a:gd name="connsiteX17" fmla="*/ 6854105 w 6854105"/>
              <a:gd name="connsiteY17" fmla="*/ 2408680 h 6753309"/>
              <a:gd name="connsiteX18" fmla="*/ 6854105 w 6854105"/>
              <a:gd name="connsiteY18" fmla="*/ 3038989 h 6753309"/>
              <a:gd name="connsiteX19" fmla="*/ 6854105 w 6854105"/>
              <a:gd name="connsiteY19" fmla="*/ 3736831 h 6753309"/>
              <a:gd name="connsiteX20" fmla="*/ 6854105 w 6854105"/>
              <a:gd name="connsiteY20" fmla="*/ 4164541 h 6753309"/>
              <a:gd name="connsiteX21" fmla="*/ 6854105 w 6854105"/>
              <a:gd name="connsiteY21" fmla="*/ 4524717 h 6753309"/>
              <a:gd name="connsiteX22" fmla="*/ 6854105 w 6854105"/>
              <a:gd name="connsiteY22" fmla="*/ 4952427 h 6753309"/>
              <a:gd name="connsiteX23" fmla="*/ 6854105 w 6854105"/>
              <a:gd name="connsiteY23" fmla="*/ 5650269 h 6753309"/>
              <a:gd name="connsiteX24" fmla="*/ 6854105 w 6854105"/>
              <a:gd name="connsiteY24" fmla="*/ 6077978 h 6753309"/>
              <a:gd name="connsiteX25" fmla="*/ 6854105 w 6854105"/>
              <a:gd name="connsiteY25" fmla="*/ 6753309 h 6753309"/>
              <a:gd name="connsiteX26" fmla="*/ 6420012 w 6854105"/>
              <a:gd name="connsiteY26" fmla="*/ 6753309 h 6753309"/>
              <a:gd name="connsiteX27" fmla="*/ 5848836 w 6854105"/>
              <a:gd name="connsiteY27" fmla="*/ 6753309 h 6753309"/>
              <a:gd name="connsiteX28" fmla="*/ 5346202 w 6854105"/>
              <a:gd name="connsiteY28" fmla="*/ 6753309 h 6753309"/>
              <a:gd name="connsiteX29" fmla="*/ 4980650 w 6854105"/>
              <a:gd name="connsiteY29" fmla="*/ 6753309 h 6753309"/>
              <a:gd name="connsiteX30" fmla="*/ 4478015 w 6854105"/>
              <a:gd name="connsiteY30" fmla="*/ 6753309 h 6753309"/>
              <a:gd name="connsiteX31" fmla="*/ 3769758 w 6854105"/>
              <a:gd name="connsiteY31" fmla="*/ 6753309 h 6753309"/>
              <a:gd name="connsiteX32" fmla="*/ 3061500 w 6854105"/>
              <a:gd name="connsiteY32" fmla="*/ 6753309 h 6753309"/>
              <a:gd name="connsiteX33" fmla="*/ 2490325 w 6854105"/>
              <a:gd name="connsiteY33" fmla="*/ 6753309 h 6753309"/>
              <a:gd name="connsiteX34" fmla="*/ 1919149 w 6854105"/>
              <a:gd name="connsiteY34" fmla="*/ 6753309 h 6753309"/>
              <a:gd name="connsiteX35" fmla="*/ 1416515 w 6854105"/>
              <a:gd name="connsiteY35" fmla="*/ 6753309 h 6753309"/>
              <a:gd name="connsiteX36" fmla="*/ 1050963 w 6854105"/>
              <a:gd name="connsiteY36" fmla="*/ 6753309 h 6753309"/>
              <a:gd name="connsiteX37" fmla="*/ 0 w 6854105"/>
              <a:gd name="connsiteY37" fmla="*/ 6753309 h 6753309"/>
              <a:gd name="connsiteX38" fmla="*/ 0 w 6854105"/>
              <a:gd name="connsiteY38" fmla="*/ 6393133 h 6753309"/>
              <a:gd name="connsiteX39" fmla="*/ 0 w 6854105"/>
              <a:gd name="connsiteY39" fmla="*/ 5965423 h 6753309"/>
              <a:gd name="connsiteX40" fmla="*/ 0 w 6854105"/>
              <a:gd name="connsiteY40" fmla="*/ 5402647 h 6753309"/>
              <a:gd name="connsiteX41" fmla="*/ 0 w 6854105"/>
              <a:gd name="connsiteY41" fmla="*/ 4974938 h 6753309"/>
              <a:gd name="connsiteX42" fmla="*/ 0 w 6854105"/>
              <a:gd name="connsiteY42" fmla="*/ 4479695 h 6753309"/>
              <a:gd name="connsiteX43" fmla="*/ 0 w 6854105"/>
              <a:gd name="connsiteY43" fmla="*/ 3916919 h 6753309"/>
              <a:gd name="connsiteX44" fmla="*/ 0 w 6854105"/>
              <a:gd name="connsiteY44" fmla="*/ 3354143 h 6753309"/>
              <a:gd name="connsiteX45" fmla="*/ 0 w 6854105"/>
              <a:gd name="connsiteY45" fmla="*/ 2791368 h 6753309"/>
              <a:gd name="connsiteX46" fmla="*/ 0 w 6854105"/>
              <a:gd name="connsiteY46" fmla="*/ 2363658 h 6753309"/>
              <a:gd name="connsiteX47" fmla="*/ 0 w 6854105"/>
              <a:gd name="connsiteY47" fmla="*/ 1868415 h 6753309"/>
              <a:gd name="connsiteX48" fmla="*/ 0 w 6854105"/>
              <a:gd name="connsiteY48" fmla="*/ 1440706 h 6753309"/>
              <a:gd name="connsiteX49" fmla="*/ 0 w 6854105"/>
              <a:gd name="connsiteY49" fmla="*/ 810397 h 6753309"/>
              <a:gd name="connsiteX50" fmla="*/ 0 w 6854105"/>
              <a:gd name="connsiteY50" fmla="*/ 0 h 67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54105" h="6753309" fill="none" extrusionOk="0">
                <a:moveTo>
                  <a:pt x="0" y="0"/>
                </a:moveTo>
                <a:cubicBezTo>
                  <a:pt x="116928" y="-21974"/>
                  <a:pt x="199229" y="31596"/>
                  <a:pt x="365552" y="0"/>
                </a:cubicBezTo>
                <a:cubicBezTo>
                  <a:pt x="531875" y="-31596"/>
                  <a:pt x="668228" y="20365"/>
                  <a:pt x="799646" y="0"/>
                </a:cubicBezTo>
                <a:cubicBezTo>
                  <a:pt x="931064" y="-20365"/>
                  <a:pt x="1120896" y="18091"/>
                  <a:pt x="1370821" y="0"/>
                </a:cubicBezTo>
                <a:cubicBezTo>
                  <a:pt x="1620747" y="-18091"/>
                  <a:pt x="1601122" y="19718"/>
                  <a:pt x="1804914" y="0"/>
                </a:cubicBezTo>
                <a:cubicBezTo>
                  <a:pt x="2008706" y="-19718"/>
                  <a:pt x="2140502" y="58087"/>
                  <a:pt x="2307549" y="0"/>
                </a:cubicBezTo>
                <a:cubicBezTo>
                  <a:pt x="2474597" y="-58087"/>
                  <a:pt x="2586635" y="34960"/>
                  <a:pt x="2673101" y="0"/>
                </a:cubicBezTo>
                <a:cubicBezTo>
                  <a:pt x="2759567" y="-34960"/>
                  <a:pt x="3238749" y="76069"/>
                  <a:pt x="3381358" y="0"/>
                </a:cubicBezTo>
                <a:cubicBezTo>
                  <a:pt x="3523967" y="-76069"/>
                  <a:pt x="3759019" y="16144"/>
                  <a:pt x="4089616" y="0"/>
                </a:cubicBezTo>
                <a:cubicBezTo>
                  <a:pt x="4420213" y="-16144"/>
                  <a:pt x="4623517" y="60164"/>
                  <a:pt x="4797874" y="0"/>
                </a:cubicBezTo>
                <a:cubicBezTo>
                  <a:pt x="4972231" y="-60164"/>
                  <a:pt x="5313365" y="81829"/>
                  <a:pt x="5506131" y="0"/>
                </a:cubicBezTo>
                <a:cubicBezTo>
                  <a:pt x="5698897" y="-81829"/>
                  <a:pt x="5868181" y="33887"/>
                  <a:pt x="6214389" y="0"/>
                </a:cubicBezTo>
                <a:cubicBezTo>
                  <a:pt x="6560597" y="-33887"/>
                  <a:pt x="6544762" y="17619"/>
                  <a:pt x="6854105" y="0"/>
                </a:cubicBezTo>
                <a:cubicBezTo>
                  <a:pt x="6885283" y="227662"/>
                  <a:pt x="6826555" y="342669"/>
                  <a:pt x="6854105" y="495243"/>
                </a:cubicBezTo>
                <a:cubicBezTo>
                  <a:pt x="6881655" y="647817"/>
                  <a:pt x="6845837" y="740157"/>
                  <a:pt x="6854105" y="922952"/>
                </a:cubicBezTo>
                <a:cubicBezTo>
                  <a:pt x="6862373" y="1105747"/>
                  <a:pt x="6820216" y="1224281"/>
                  <a:pt x="6854105" y="1418195"/>
                </a:cubicBezTo>
                <a:cubicBezTo>
                  <a:pt x="6887994" y="1612109"/>
                  <a:pt x="6781387" y="1827806"/>
                  <a:pt x="6854105" y="2048504"/>
                </a:cubicBezTo>
                <a:cubicBezTo>
                  <a:pt x="6926823" y="2269202"/>
                  <a:pt x="6829929" y="2287591"/>
                  <a:pt x="6854105" y="2408680"/>
                </a:cubicBezTo>
                <a:cubicBezTo>
                  <a:pt x="6878281" y="2529769"/>
                  <a:pt x="6847876" y="2797020"/>
                  <a:pt x="6854105" y="3038989"/>
                </a:cubicBezTo>
                <a:cubicBezTo>
                  <a:pt x="6860334" y="3280958"/>
                  <a:pt x="6799028" y="3422245"/>
                  <a:pt x="6854105" y="3736831"/>
                </a:cubicBezTo>
                <a:cubicBezTo>
                  <a:pt x="6909182" y="4051417"/>
                  <a:pt x="6853771" y="3993283"/>
                  <a:pt x="6854105" y="4164541"/>
                </a:cubicBezTo>
                <a:cubicBezTo>
                  <a:pt x="6854439" y="4335799"/>
                  <a:pt x="6820882" y="4394516"/>
                  <a:pt x="6854105" y="4524717"/>
                </a:cubicBezTo>
                <a:cubicBezTo>
                  <a:pt x="6887328" y="4654918"/>
                  <a:pt x="6838530" y="4793077"/>
                  <a:pt x="6854105" y="4952427"/>
                </a:cubicBezTo>
                <a:cubicBezTo>
                  <a:pt x="6869680" y="5111777"/>
                  <a:pt x="6853177" y="5346523"/>
                  <a:pt x="6854105" y="5650269"/>
                </a:cubicBezTo>
                <a:cubicBezTo>
                  <a:pt x="6855033" y="5954015"/>
                  <a:pt x="6813133" y="5983121"/>
                  <a:pt x="6854105" y="6077978"/>
                </a:cubicBezTo>
                <a:cubicBezTo>
                  <a:pt x="6895077" y="6172835"/>
                  <a:pt x="6836571" y="6479031"/>
                  <a:pt x="6854105" y="6753309"/>
                </a:cubicBezTo>
                <a:cubicBezTo>
                  <a:pt x="6712031" y="6793776"/>
                  <a:pt x="6606129" y="6723783"/>
                  <a:pt x="6420012" y="6753309"/>
                </a:cubicBezTo>
                <a:cubicBezTo>
                  <a:pt x="6233895" y="6782835"/>
                  <a:pt x="6061168" y="6734387"/>
                  <a:pt x="5848836" y="6753309"/>
                </a:cubicBezTo>
                <a:cubicBezTo>
                  <a:pt x="5636504" y="6772231"/>
                  <a:pt x="5576943" y="6714832"/>
                  <a:pt x="5346202" y="6753309"/>
                </a:cubicBezTo>
                <a:cubicBezTo>
                  <a:pt x="5115461" y="6791786"/>
                  <a:pt x="5133690" y="6746187"/>
                  <a:pt x="4980650" y="6753309"/>
                </a:cubicBezTo>
                <a:cubicBezTo>
                  <a:pt x="4827610" y="6760431"/>
                  <a:pt x="4706256" y="6716236"/>
                  <a:pt x="4478015" y="6753309"/>
                </a:cubicBezTo>
                <a:cubicBezTo>
                  <a:pt x="4249774" y="6790382"/>
                  <a:pt x="3989432" y="6704485"/>
                  <a:pt x="3769758" y="6753309"/>
                </a:cubicBezTo>
                <a:cubicBezTo>
                  <a:pt x="3550084" y="6802133"/>
                  <a:pt x="3238000" y="6675626"/>
                  <a:pt x="3061500" y="6753309"/>
                </a:cubicBezTo>
                <a:cubicBezTo>
                  <a:pt x="2885000" y="6830992"/>
                  <a:pt x="2652979" y="6708794"/>
                  <a:pt x="2490325" y="6753309"/>
                </a:cubicBezTo>
                <a:cubicBezTo>
                  <a:pt x="2327672" y="6797824"/>
                  <a:pt x="2098624" y="6693679"/>
                  <a:pt x="1919149" y="6753309"/>
                </a:cubicBezTo>
                <a:cubicBezTo>
                  <a:pt x="1739674" y="6812939"/>
                  <a:pt x="1632729" y="6710816"/>
                  <a:pt x="1416515" y="6753309"/>
                </a:cubicBezTo>
                <a:cubicBezTo>
                  <a:pt x="1200301" y="6795802"/>
                  <a:pt x="1212965" y="6742459"/>
                  <a:pt x="1050963" y="6753309"/>
                </a:cubicBezTo>
                <a:cubicBezTo>
                  <a:pt x="888961" y="6764159"/>
                  <a:pt x="340445" y="6642293"/>
                  <a:pt x="0" y="6753309"/>
                </a:cubicBezTo>
                <a:cubicBezTo>
                  <a:pt x="-9476" y="6625124"/>
                  <a:pt x="26784" y="6566191"/>
                  <a:pt x="0" y="6393133"/>
                </a:cubicBezTo>
                <a:cubicBezTo>
                  <a:pt x="-26784" y="6220075"/>
                  <a:pt x="27104" y="6139059"/>
                  <a:pt x="0" y="5965423"/>
                </a:cubicBezTo>
                <a:cubicBezTo>
                  <a:pt x="-27104" y="5791787"/>
                  <a:pt x="21944" y="5641740"/>
                  <a:pt x="0" y="5402647"/>
                </a:cubicBezTo>
                <a:cubicBezTo>
                  <a:pt x="-21944" y="5163554"/>
                  <a:pt x="44307" y="5062680"/>
                  <a:pt x="0" y="4974938"/>
                </a:cubicBezTo>
                <a:cubicBezTo>
                  <a:pt x="-44307" y="4887196"/>
                  <a:pt x="29229" y="4627083"/>
                  <a:pt x="0" y="4479695"/>
                </a:cubicBezTo>
                <a:cubicBezTo>
                  <a:pt x="-29229" y="4332307"/>
                  <a:pt x="27228" y="4064662"/>
                  <a:pt x="0" y="3916919"/>
                </a:cubicBezTo>
                <a:cubicBezTo>
                  <a:pt x="-27228" y="3769176"/>
                  <a:pt x="28974" y="3596465"/>
                  <a:pt x="0" y="3354143"/>
                </a:cubicBezTo>
                <a:cubicBezTo>
                  <a:pt x="-28974" y="3111821"/>
                  <a:pt x="34957" y="2965465"/>
                  <a:pt x="0" y="2791368"/>
                </a:cubicBezTo>
                <a:cubicBezTo>
                  <a:pt x="-34957" y="2617271"/>
                  <a:pt x="48315" y="2537815"/>
                  <a:pt x="0" y="2363658"/>
                </a:cubicBezTo>
                <a:cubicBezTo>
                  <a:pt x="-48315" y="2189501"/>
                  <a:pt x="45563" y="2068979"/>
                  <a:pt x="0" y="1868415"/>
                </a:cubicBezTo>
                <a:cubicBezTo>
                  <a:pt x="-45563" y="1667851"/>
                  <a:pt x="35860" y="1609832"/>
                  <a:pt x="0" y="1440706"/>
                </a:cubicBezTo>
                <a:cubicBezTo>
                  <a:pt x="-35860" y="1271580"/>
                  <a:pt x="42612" y="990905"/>
                  <a:pt x="0" y="810397"/>
                </a:cubicBezTo>
                <a:cubicBezTo>
                  <a:pt x="-42612" y="629889"/>
                  <a:pt x="44795" y="387683"/>
                  <a:pt x="0" y="0"/>
                </a:cubicBezTo>
                <a:close/>
              </a:path>
              <a:path w="6854105" h="6753309" stroke="0" extrusionOk="0">
                <a:moveTo>
                  <a:pt x="0" y="0"/>
                </a:moveTo>
                <a:cubicBezTo>
                  <a:pt x="118021" y="-50722"/>
                  <a:pt x="336449" y="22567"/>
                  <a:pt x="434093" y="0"/>
                </a:cubicBezTo>
                <a:cubicBezTo>
                  <a:pt x="531737" y="-22567"/>
                  <a:pt x="940016" y="19130"/>
                  <a:pt x="1073810" y="0"/>
                </a:cubicBezTo>
                <a:cubicBezTo>
                  <a:pt x="1207604" y="-19130"/>
                  <a:pt x="1499067" y="39496"/>
                  <a:pt x="1644985" y="0"/>
                </a:cubicBezTo>
                <a:cubicBezTo>
                  <a:pt x="1790903" y="-39496"/>
                  <a:pt x="1961892" y="39833"/>
                  <a:pt x="2147620" y="0"/>
                </a:cubicBezTo>
                <a:cubicBezTo>
                  <a:pt x="2333349" y="-39833"/>
                  <a:pt x="2531527" y="40848"/>
                  <a:pt x="2650254" y="0"/>
                </a:cubicBezTo>
                <a:cubicBezTo>
                  <a:pt x="2768981" y="-40848"/>
                  <a:pt x="3128410" y="35678"/>
                  <a:pt x="3289970" y="0"/>
                </a:cubicBezTo>
                <a:cubicBezTo>
                  <a:pt x="3451530" y="-35678"/>
                  <a:pt x="3596437" y="24402"/>
                  <a:pt x="3861146" y="0"/>
                </a:cubicBezTo>
                <a:cubicBezTo>
                  <a:pt x="4125855" y="-24402"/>
                  <a:pt x="4275292" y="39657"/>
                  <a:pt x="4569403" y="0"/>
                </a:cubicBezTo>
                <a:cubicBezTo>
                  <a:pt x="4863514" y="-39657"/>
                  <a:pt x="4848255" y="13521"/>
                  <a:pt x="5003497" y="0"/>
                </a:cubicBezTo>
                <a:cubicBezTo>
                  <a:pt x="5158739" y="-13521"/>
                  <a:pt x="5500536" y="23289"/>
                  <a:pt x="5711754" y="0"/>
                </a:cubicBezTo>
                <a:cubicBezTo>
                  <a:pt x="5922972" y="-23289"/>
                  <a:pt x="5897858" y="42202"/>
                  <a:pt x="6077306" y="0"/>
                </a:cubicBezTo>
                <a:cubicBezTo>
                  <a:pt x="6256754" y="-42202"/>
                  <a:pt x="6603111" y="55760"/>
                  <a:pt x="6854105" y="0"/>
                </a:cubicBezTo>
                <a:cubicBezTo>
                  <a:pt x="6855992" y="147100"/>
                  <a:pt x="6847473" y="316554"/>
                  <a:pt x="6854105" y="427710"/>
                </a:cubicBezTo>
                <a:cubicBezTo>
                  <a:pt x="6860737" y="538866"/>
                  <a:pt x="6814741" y="762235"/>
                  <a:pt x="6854105" y="855419"/>
                </a:cubicBezTo>
                <a:cubicBezTo>
                  <a:pt x="6893469" y="948603"/>
                  <a:pt x="6798948" y="1193235"/>
                  <a:pt x="6854105" y="1485728"/>
                </a:cubicBezTo>
                <a:cubicBezTo>
                  <a:pt x="6909262" y="1778221"/>
                  <a:pt x="6831298" y="1736391"/>
                  <a:pt x="6854105" y="1913438"/>
                </a:cubicBezTo>
                <a:cubicBezTo>
                  <a:pt x="6876912" y="2090485"/>
                  <a:pt x="6849409" y="2211098"/>
                  <a:pt x="6854105" y="2341147"/>
                </a:cubicBezTo>
                <a:cubicBezTo>
                  <a:pt x="6858801" y="2471196"/>
                  <a:pt x="6844518" y="2643961"/>
                  <a:pt x="6854105" y="2836390"/>
                </a:cubicBezTo>
                <a:cubicBezTo>
                  <a:pt x="6863692" y="3028819"/>
                  <a:pt x="6850439" y="3238191"/>
                  <a:pt x="6854105" y="3466699"/>
                </a:cubicBezTo>
                <a:cubicBezTo>
                  <a:pt x="6857771" y="3695207"/>
                  <a:pt x="6813497" y="3651996"/>
                  <a:pt x="6854105" y="3826875"/>
                </a:cubicBezTo>
                <a:cubicBezTo>
                  <a:pt x="6894713" y="4001754"/>
                  <a:pt x="6826572" y="4112622"/>
                  <a:pt x="6854105" y="4187052"/>
                </a:cubicBezTo>
                <a:cubicBezTo>
                  <a:pt x="6881638" y="4261482"/>
                  <a:pt x="6829981" y="4627041"/>
                  <a:pt x="6854105" y="4817360"/>
                </a:cubicBezTo>
                <a:cubicBezTo>
                  <a:pt x="6878229" y="5007679"/>
                  <a:pt x="6818330" y="5155160"/>
                  <a:pt x="6854105" y="5380136"/>
                </a:cubicBezTo>
                <a:cubicBezTo>
                  <a:pt x="6889880" y="5605112"/>
                  <a:pt x="6842506" y="5620191"/>
                  <a:pt x="6854105" y="5740313"/>
                </a:cubicBezTo>
                <a:cubicBezTo>
                  <a:pt x="6865704" y="5860435"/>
                  <a:pt x="6791100" y="6398009"/>
                  <a:pt x="6854105" y="6753309"/>
                </a:cubicBezTo>
                <a:cubicBezTo>
                  <a:pt x="6669223" y="6827228"/>
                  <a:pt x="6290551" y="6736613"/>
                  <a:pt x="6145847" y="6753309"/>
                </a:cubicBezTo>
                <a:cubicBezTo>
                  <a:pt x="6001143" y="6770005"/>
                  <a:pt x="5782635" y="6729672"/>
                  <a:pt x="5574672" y="6753309"/>
                </a:cubicBezTo>
                <a:cubicBezTo>
                  <a:pt x="5366710" y="6776946"/>
                  <a:pt x="5215059" y="6752099"/>
                  <a:pt x="5003497" y="6753309"/>
                </a:cubicBezTo>
                <a:cubicBezTo>
                  <a:pt x="4791935" y="6754519"/>
                  <a:pt x="4631268" y="6708353"/>
                  <a:pt x="4295239" y="6753309"/>
                </a:cubicBezTo>
                <a:cubicBezTo>
                  <a:pt x="3959210" y="6798265"/>
                  <a:pt x="3736498" y="6699967"/>
                  <a:pt x="3586982" y="6753309"/>
                </a:cubicBezTo>
                <a:cubicBezTo>
                  <a:pt x="3437466" y="6806651"/>
                  <a:pt x="3264730" y="6714577"/>
                  <a:pt x="2947265" y="6753309"/>
                </a:cubicBezTo>
                <a:cubicBezTo>
                  <a:pt x="2629800" y="6792041"/>
                  <a:pt x="2545434" y="6705067"/>
                  <a:pt x="2307549" y="6753309"/>
                </a:cubicBezTo>
                <a:cubicBezTo>
                  <a:pt x="2069664" y="6801551"/>
                  <a:pt x="2081345" y="6732548"/>
                  <a:pt x="1941996" y="6753309"/>
                </a:cubicBezTo>
                <a:cubicBezTo>
                  <a:pt x="1802647" y="6774070"/>
                  <a:pt x="1603749" y="6730533"/>
                  <a:pt x="1370821" y="6753309"/>
                </a:cubicBezTo>
                <a:cubicBezTo>
                  <a:pt x="1137893" y="6776085"/>
                  <a:pt x="965255" y="6729102"/>
                  <a:pt x="662563" y="6753309"/>
                </a:cubicBezTo>
                <a:cubicBezTo>
                  <a:pt x="359871" y="6777516"/>
                  <a:pt x="200594" y="6708865"/>
                  <a:pt x="0" y="6753309"/>
                </a:cubicBezTo>
                <a:cubicBezTo>
                  <a:pt x="-42134" y="6543663"/>
                  <a:pt x="10591" y="6322877"/>
                  <a:pt x="0" y="6190533"/>
                </a:cubicBezTo>
                <a:cubicBezTo>
                  <a:pt x="-10591" y="6058189"/>
                  <a:pt x="81621" y="5799322"/>
                  <a:pt x="0" y="5492691"/>
                </a:cubicBezTo>
                <a:cubicBezTo>
                  <a:pt x="-81621" y="5186060"/>
                  <a:pt x="44757" y="5034010"/>
                  <a:pt x="0" y="4862382"/>
                </a:cubicBezTo>
                <a:cubicBezTo>
                  <a:pt x="-44757" y="4690754"/>
                  <a:pt x="6618" y="4572441"/>
                  <a:pt x="0" y="4434673"/>
                </a:cubicBezTo>
                <a:cubicBezTo>
                  <a:pt x="-6618" y="4296905"/>
                  <a:pt x="8398" y="4117981"/>
                  <a:pt x="0" y="3871897"/>
                </a:cubicBezTo>
                <a:cubicBezTo>
                  <a:pt x="-8398" y="3625813"/>
                  <a:pt x="54670" y="3506321"/>
                  <a:pt x="0" y="3376655"/>
                </a:cubicBezTo>
                <a:cubicBezTo>
                  <a:pt x="-54670" y="3246989"/>
                  <a:pt x="56981" y="2955332"/>
                  <a:pt x="0" y="2746346"/>
                </a:cubicBezTo>
                <a:cubicBezTo>
                  <a:pt x="-56981" y="2537360"/>
                  <a:pt x="13338" y="2406930"/>
                  <a:pt x="0" y="2318636"/>
                </a:cubicBezTo>
                <a:cubicBezTo>
                  <a:pt x="-13338" y="2230342"/>
                  <a:pt x="1876" y="1900716"/>
                  <a:pt x="0" y="1688327"/>
                </a:cubicBezTo>
                <a:cubicBezTo>
                  <a:pt x="-1876" y="1475938"/>
                  <a:pt x="18142" y="1348962"/>
                  <a:pt x="0" y="1193085"/>
                </a:cubicBezTo>
                <a:cubicBezTo>
                  <a:pt x="-18142" y="1037208"/>
                  <a:pt x="554" y="880381"/>
                  <a:pt x="0" y="765375"/>
                </a:cubicBezTo>
                <a:cubicBezTo>
                  <a:pt x="-554" y="650369"/>
                  <a:pt x="85469" y="338362"/>
                  <a:pt x="0" y="0"/>
                </a:cubicBezTo>
                <a:close/>
              </a:path>
            </a:pathLst>
          </a:custGeom>
          <a:ln>
            <a:solidFill>
              <a:schemeClr val="tx1"/>
            </a:solidFill>
            <a:extLst>
              <a:ext uri="{C807C97D-BFC1-408E-A445-0C87EB9F89A2}">
                <ask:lineSketchStyleProps xmlns:ask="http://schemas.microsoft.com/office/drawing/2018/sketchyshapes" sd="3258003856">
                  <a:prstGeom prst="rect">
                    <a:avLst/>
                  </a:prstGeom>
                  <ask:type>
                    <ask:lineSketchScribble/>
                  </ask:type>
                </ask:lineSketchStyleProps>
              </a:ext>
            </a:extLst>
          </a:ln>
          <a:effectLst>
            <a:outerShdw blurRad="63500" sx="102000" sy="102000" algn="ctr" rotWithShape="0">
              <a:prstClr val="black">
                <a:alpha val="40000"/>
              </a:prstClr>
            </a:outerShdw>
          </a:effectLst>
        </p:spPr>
      </p:pic>
      <p:sp>
        <p:nvSpPr>
          <p:cNvPr id="3" name="Metin kutusu 2">
            <a:extLst>
              <a:ext uri="{FF2B5EF4-FFF2-40B4-BE49-F238E27FC236}">
                <a16:creationId xmlns:a16="http://schemas.microsoft.com/office/drawing/2014/main" id="{9FB4E105-439D-8F70-C480-785E0D628AE1}"/>
              </a:ext>
            </a:extLst>
          </p:cNvPr>
          <p:cNvSpPr txBox="1"/>
          <p:nvPr/>
        </p:nvSpPr>
        <p:spPr>
          <a:xfrm>
            <a:off x="331470" y="2398398"/>
            <a:ext cx="4030854" cy="1837426"/>
          </a:xfrm>
          <a:prstGeom prst="rect">
            <a:avLst/>
          </a:prstGeom>
          <a:noFill/>
        </p:spPr>
        <p:txBody>
          <a:bodyPr wrap="square">
            <a:spAutoFit/>
          </a:bodyPr>
          <a:lstStyle/>
          <a:p>
            <a:pPr marL="0" indent="0">
              <a:lnSpc>
                <a:spcPct val="90000"/>
              </a:lnSpc>
              <a:buNone/>
            </a:pPr>
            <a:r>
              <a:rPr lang="en-US" dirty="0"/>
              <a:t>For example, in a game, you may have a Player class that can perform different actions, such as moving, jumping, attacking, etc. You want to separate the logic of these actions from the input system that triggers them, and also allow the player to undo or redo their actions.</a:t>
            </a:r>
          </a:p>
        </p:txBody>
      </p:sp>
    </p:spTree>
    <p:extLst>
      <p:ext uri="{BB962C8B-B14F-4D97-AF65-F5344CB8AC3E}">
        <p14:creationId xmlns:p14="http://schemas.microsoft.com/office/powerpoint/2010/main" val="2053089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ormAutofit/>
          </a:bodyPr>
          <a:lstStyle/>
          <a:p>
            <a:pPr algn="ctr"/>
            <a:r>
              <a:rPr lang="tr-TR" b="1" dirty="0"/>
              <a:t>COMMAND </a:t>
            </a:r>
            <a:r>
              <a:rPr lang="en-US" b="1" dirty="0"/>
              <a:t>pattern</a:t>
            </a:r>
            <a:r>
              <a:rPr lang="tr-TR" b="1" dirty="0"/>
              <a:t> -  </a:t>
            </a:r>
            <a:r>
              <a:rPr lang="tr-TR" b="1" dirty="0" err="1"/>
              <a:t>Pros</a:t>
            </a:r>
            <a:r>
              <a:rPr lang="tr-TR" b="1" dirty="0"/>
              <a:t> </a:t>
            </a:r>
            <a:r>
              <a:rPr lang="tr-TR" b="1" dirty="0" err="1"/>
              <a:t>and</a:t>
            </a:r>
            <a:r>
              <a:rPr lang="tr-TR" b="1" dirty="0"/>
              <a:t> </a:t>
            </a:r>
            <a:r>
              <a:rPr lang="tr-TR" b="1" dirty="0" err="1"/>
              <a:t>Cons</a:t>
            </a:r>
            <a:endParaRPr lang="en-US"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a:xfrm>
            <a:off x="685802" y="1731181"/>
            <a:ext cx="5189898" cy="4886902"/>
          </a:xfrm>
        </p:spPr>
        <p:txBody>
          <a:bodyPr>
            <a:normAutofit/>
          </a:bodyPr>
          <a:lstStyle/>
          <a:p>
            <a:r>
              <a:rPr lang="en-US" dirty="0"/>
              <a:t> Single Responsibility Principle. You can decouple classes that invoke operations from classes that perform these operations.</a:t>
            </a:r>
          </a:p>
          <a:p>
            <a:r>
              <a:rPr lang="en-US" dirty="0"/>
              <a:t> Open/Closed Principle. You can introduce new commands into the app without breaking existing client code.</a:t>
            </a:r>
          </a:p>
          <a:p>
            <a:r>
              <a:rPr lang="en-US" dirty="0"/>
              <a:t> You can implement undo/redo.</a:t>
            </a:r>
          </a:p>
          <a:p>
            <a:r>
              <a:rPr lang="en-US" dirty="0"/>
              <a:t> You can implement deferred execution of operations.</a:t>
            </a:r>
          </a:p>
          <a:p>
            <a:r>
              <a:rPr lang="en-US" dirty="0"/>
              <a:t> You can assemble a set of simple commands into a complex one.</a:t>
            </a:r>
            <a:endParaRPr lang="tr-TR" dirty="0"/>
          </a:p>
        </p:txBody>
      </p:sp>
      <p:sp>
        <p:nvSpPr>
          <p:cNvPr id="4" name="İçerik Yer Tutucusu 2">
            <a:extLst>
              <a:ext uri="{FF2B5EF4-FFF2-40B4-BE49-F238E27FC236}">
                <a16:creationId xmlns:a16="http://schemas.microsoft.com/office/drawing/2014/main" id="{060DC094-E8BA-FFE6-71C3-39C3468C2805}"/>
              </a:ext>
            </a:extLst>
          </p:cNvPr>
          <p:cNvSpPr txBox="1">
            <a:spLocks/>
          </p:cNvSpPr>
          <p:nvPr/>
        </p:nvSpPr>
        <p:spPr>
          <a:xfrm>
            <a:off x="6460404" y="2353901"/>
            <a:ext cx="5189898" cy="4190246"/>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 The code may become more complicated since you’re introducing a whole new layer between senders and receivers.</a:t>
            </a:r>
            <a:endParaRPr lang="tr-TR" dirty="0"/>
          </a:p>
        </p:txBody>
      </p:sp>
    </p:spTree>
    <p:extLst>
      <p:ext uri="{BB962C8B-B14F-4D97-AF65-F5344CB8AC3E}">
        <p14:creationId xmlns:p14="http://schemas.microsoft.com/office/powerpoint/2010/main" val="3565220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ormAutofit/>
          </a:bodyPr>
          <a:lstStyle/>
          <a:p>
            <a:r>
              <a:rPr lang="tr-TR" b="1" dirty="0" err="1"/>
              <a:t>state</a:t>
            </a:r>
            <a:r>
              <a:rPr lang="tr-TR" b="1" dirty="0"/>
              <a:t> </a:t>
            </a:r>
            <a:r>
              <a:rPr lang="en-US" b="1" dirty="0"/>
              <a:t>pattern</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a:xfrm>
            <a:off x="685801" y="1731181"/>
            <a:ext cx="10131425" cy="3649133"/>
          </a:xfrm>
        </p:spPr>
        <p:txBody>
          <a:bodyPr>
            <a:normAutofit lnSpcReduction="10000"/>
          </a:bodyPr>
          <a:lstStyle/>
          <a:p>
            <a:pPr marL="0" indent="0">
              <a:buNone/>
            </a:pPr>
            <a:r>
              <a:rPr lang="en-US" dirty="0"/>
              <a:t>The state pattern is a behavioral design pattern that lets an object alter its behavior when its internal state changes. It appears as if the object changed its class. The state pattern is closely related to the concept of a finite-state machine, which is a mathematical model of computation that has a finite number of states and can switch between them based on some inputs.</a:t>
            </a:r>
            <a:endParaRPr lang="tr-TR" dirty="0"/>
          </a:p>
          <a:p>
            <a:pPr marL="0" indent="0">
              <a:buNone/>
            </a:pPr>
            <a:endParaRPr lang="en-US" dirty="0"/>
          </a:p>
          <a:p>
            <a:pPr marL="0" indent="0">
              <a:buNone/>
            </a:pPr>
            <a:r>
              <a:rPr lang="en-US" dirty="0"/>
              <a:t>The state pattern allows an object to change its behavior based on its internal state. It encapsulates the state-dependent logic in separate classes. This pattern is useful when you need to implement complex state machines or finite state machines for game characters or systems.</a:t>
            </a:r>
            <a:endParaRPr lang="tr-TR" dirty="0"/>
          </a:p>
          <a:p>
            <a:pPr marL="0" indent="0">
              <a:buNone/>
            </a:pPr>
            <a:endParaRPr lang="tr-TR" dirty="0"/>
          </a:p>
          <a:p>
            <a:pPr marL="0" indent="0">
              <a:buNone/>
            </a:pPr>
            <a:r>
              <a:rPr lang="en-US" dirty="0"/>
              <a:t>Using the state pattern can solve some problems, such as coupling an object to its behavior, making it hard to add new states or change existing ones, and using conditional statements to alter the behavior based on the current state.</a:t>
            </a:r>
          </a:p>
        </p:txBody>
      </p:sp>
    </p:spTree>
    <p:extLst>
      <p:ext uri="{BB962C8B-B14F-4D97-AF65-F5344CB8AC3E}">
        <p14:creationId xmlns:p14="http://schemas.microsoft.com/office/powerpoint/2010/main" val="598143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28DF56-E6E0-CE1F-FFAC-A325D9484AB6}"/>
              </a:ext>
            </a:extLst>
          </p:cNvPr>
          <p:cNvSpPr>
            <a:spLocks noGrp="1"/>
          </p:cNvSpPr>
          <p:nvPr>
            <p:ph type="title"/>
          </p:nvPr>
        </p:nvSpPr>
        <p:spPr/>
        <p:txBody>
          <a:bodyPr/>
          <a:lstStyle/>
          <a:p>
            <a:r>
              <a:rPr lang="en-US" sz="3600" b="1" dirty="0"/>
              <a:t>Design patterns help you to</a:t>
            </a:r>
            <a:br>
              <a:rPr lang="en-US" b="1" dirty="0"/>
            </a:br>
            <a:endParaRPr lang="tr-TR" dirty="0"/>
          </a:p>
        </p:txBody>
      </p:sp>
      <p:sp>
        <p:nvSpPr>
          <p:cNvPr id="3" name="İçerik Yer Tutucusu 2">
            <a:extLst>
              <a:ext uri="{FF2B5EF4-FFF2-40B4-BE49-F238E27FC236}">
                <a16:creationId xmlns:a16="http://schemas.microsoft.com/office/drawing/2014/main" id="{9CD3AE1C-782E-EA57-5198-F4A6BFB64EC8}"/>
              </a:ext>
            </a:extLst>
          </p:cNvPr>
          <p:cNvSpPr>
            <a:spLocks noGrp="1"/>
          </p:cNvSpPr>
          <p:nvPr>
            <p:ph idx="1"/>
          </p:nvPr>
        </p:nvSpPr>
        <p:spPr/>
        <p:txBody>
          <a:bodyPr/>
          <a:lstStyle/>
          <a:p>
            <a:r>
              <a:rPr lang="en-US" dirty="0"/>
              <a:t>Improve the quality and maintainability of your code by following proven principles and best practices.</a:t>
            </a:r>
            <a:endParaRPr lang="tr-TR" dirty="0"/>
          </a:p>
          <a:p>
            <a:pPr marL="0" indent="0">
              <a:buNone/>
            </a:pPr>
            <a:endParaRPr lang="en-US" dirty="0"/>
          </a:p>
          <a:p>
            <a:r>
              <a:rPr lang="en-US" dirty="0"/>
              <a:t>Solve complex design problems with simple and elegant solutions that have been tested and refined by experienced developers.</a:t>
            </a:r>
            <a:endParaRPr lang="tr-TR" dirty="0"/>
          </a:p>
          <a:p>
            <a:pPr marL="0" indent="0">
              <a:buNone/>
            </a:pPr>
            <a:endParaRPr lang="en-US" dirty="0"/>
          </a:p>
          <a:p>
            <a:r>
              <a:rPr lang="en-US" dirty="0"/>
              <a:t>Communicate more effectively with other developers by using a common terminology and vocabulary for describing design issues and solutions</a:t>
            </a:r>
            <a:r>
              <a:rPr lang="tr-TR" dirty="0"/>
              <a:t>.</a:t>
            </a:r>
          </a:p>
          <a:p>
            <a:pPr marL="0" indent="0">
              <a:buNone/>
            </a:pPr>
            <a:endParaRPr lang="en-US" dirty="0"/>
          </a:p>
          <a:p>
            <a:r>
              <a:rPr lang="en-US" dirty="0"/>
              <a:t>Learn from the wisdom and expertise of others who have faced similar challenges and solved them successfully.</a:t>
            </a:r>
            <a:endParaRPr lang="tr-TR" dirty="0"/>
          </a:p>
        </p:txBody>
      </p:sp>
    </p:spTree>
    <p:extLst>
      <p:ext uri="{BB962C8B-B14F-4D97-AF65-F5344CB8AC3E}">
        <p14:creationId xmlns:p14="http://schemas.microsoft.com/office/powerpoint/2010/main" val="956314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tr-TR" b="1" dirty="0" err="1"/>
              <a:t>state</a:t>
            </a:r>
            <a:r>
              <a:rPr lang="tr-TR" b="1" dirty="0"/>
              <a:t> </a:t>
            </a:r>
            <a:r>
              <a:rPr lang="en-US" b="1" dirty="0"/>
              <a:t>pattern</a:t>
            </a:r>
            <a:r>
              <a:rPr lang="tr-TR" b="1" dirty="0"/>
              <a:t> – Real </a:t>
            </a:r>
            <a:r>
              <a:rPr lang="tr-TR" b="1" dirty="0" err="1"/>
              <a:t>world</a:t>
            </a:r>
            <a:r>
              <a:rPr lang="tr-TR" b="1" dirty="0"/>
              <a:t> </a:t>
            </a:r>
            <a:r>
              <a:rPr lang="tr-TR" b="1" dirty="0" err="1"/>
              <a:t>examples</a:t>
            </a:r>
            <a:endParaRPr lang="en-US"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buNone/>
            </a:pPr>
            <a:r>
              <a:rPr lang="en-US" dirty="0"/>
              <a:t>A vending machine that changes its behavior based on the user’s input and the availability of products and change. For example, if the user selects a product that is out of stock, the machine displays a message and returns to the initial state. If the user inserts more money than the product’s price, the machine dispenses the product and returns the change.</a:t>
            </a:r>
            <a:endParaRPr lang="tr-TR" dirty="0"/>
          </a:p>
        </p:txBody>
      </p:sp>
      <p:pic>
        <p:nvPicPr>
          <p:cNvPr id="3074" name="Picture 2" descr="State Design Pattern Real-time Example - Vending Machine">
            <a:extLst>
              <a:ext uri="{FF2B5EF4-FFF2-40B4-BE49-F238E27FC236}">
                <a16:creationId xmlns:a16="http://schemas.microsoft.com/office/drawing/2014/main" id="{D94EA6EB-E3A0-D5C4-AD62-8251C82B02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66862" y="2832837"/>
            <a:ext cx="5839336" cy="2434107"/>
          </a:xfrm>
          <a:prstGeom prst="rect">
            <a:avLst/>
          </a:prstGeom>
          <a:solidFill>
            <a:srgbClr val="FFFFFF"/>
          </a:solidFill>
          <a:effectLst>
            <a:softEdge rad="31750"/>
          </a:effectLst>
        </p:spPr>
      </p:pic>
    </p:spTree>
    <p:extLst>
      <p:ext uri="{BB962C8B-B14F-4D97-AF65-F5344CB8AC3E}">
        <p14:creationId xmlns:p14="http://schemas.microsoft.com/office/powerpoint/2010/main" val="3426067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ormAutofit/>
          </a:bodyPr>
          <a:lstStyle/>
          <a:p>
            <a:r>
              <a:rPr lang="tr-TR" b="1" dirty="0" err="1"/>
              <a:t>state</a:t>
            </a:r>
            <a:r>
              <a:rPr lang="tr-TR" b="1" dirty="0"/>
              <a:t> </a:t>
            </a:r>
            <a:r>
              <a:rPr lang="en-US" b="1" dirty="0"/>
              <a:t>pattern</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a:xfrm>
            <a:off x="685801" y="1731181"/>
            <a:ext cx="10131425" cy="3649133"/>
          </a:xfrm>
        </p:spPr>
        <p:txBody>
          <a:bodyPr>
            <a:normAutofit/>
          </a:bodyPr>
          <a:lstStyle/>
          <a:p>
            <a:pPr marL="0" indent="0">
              <a:buNone/>
            </a:pPr>
            <a:r>
              <a:rPr lang="en-US" dirty="0"/>
              <a:t>The state pattern involves three components: </a:t>
            </a:r>
            <a:r>
              <a:rPr lang="en-US" b="1" dirty="0"/>
              <a:t>the context, the state </a:t>
            </a:r>
            <a:r>
              <a:rPr lang="en-US" dirty="0"/>
              <a:t>and </a:t>
            </a:r>
            <a:r>
              <a:rPr lang="en-US" b="1" dirty="0"/>
              <a:t>the concrete states</a:t>
            </a:r>
            <a:r>
              <a:rPr lang="en-US" dirty="0"/>
              <a:t>. </a:t>
            </a:r>
            <a:endParaRPr lang="tr-TR" dirty="0"/>
          </a:p>
          <a:p>
            <a:pPr marL="0" indent="0">
              <a:buNone/>
            </a:pPr>
            <a:endParaRPr lang="tr-TR" dirty="0"/>
          </a:p>
          <a:p>
            <a:r>
              <a:rPr lang="en-US" b="1" dirty="0">
                <a:effectLst>
                  <a:outerShdw blurRad="38100" dist="38100" dir="2700000" algn="tl">
                    <a:srgbClr val="000000">
                      <a:alpha val="43137"/>
                    </a:srgbClr>
                  </a:outerShdw>
                </a:effectLst>
              </a:rPr>
              <a:t>The context </a:t>
            </a:r>
            <a:r>
              <a:rPr lang="en-US" dirty="0"/>
              <a:t>is an object that has a reference to a state object that represents its current state. The context delegates all state-related behavior to the state object. </a:t>
            </a:r>
            <a:endParaRPr lang="tr-TR" dirty="0"/>
          </a:p>
          <a:p>
            <a:r>
              <a:rPr lang="en-US" b="1" dirty="0">
                <a:effectLst>
                  <a:outerShdw blurRad="38100" dist="38100" dir="2700000" algn="tl">
                    <a:srgbClr val="000000">
                      <a:alpha val="43137"/>
                    </a:srgbClr>
                  </a:outerShdw>
                </a:effectLst>
              </a:rPr>
              <a:t>The state </a:t>
            </a:r>
            <a:r>
              <a:rPr lang="en-US" dirty="0"/>
              <a:t>is an interface that defines the common methods for all concrete states. </a:t>
            </a:r>
            <a:endParaRPr lang="tr-TR" dirty="0"/>
          </a:p>
          <a:p>
            <a:r>
              <a:rPr lang="en-US" b="1" dirty="0">
                <a:effectLst>
                  <a:outerShdw blurRad="38100" dist="38100" dir="2700000" algn="tl">
                    <a:srgbClr val="000000">
                      <a:alpha val="43137"/>
                    </a:srgbClr>
                  </a:outerShdw>
                </a:effectLst>
              </a:rPr>
              <a:t>The concrete states </a:t>
            </a:r>
            <a:r>
              <a:rPr lang="en-US" dirty="0"/>
              <a:t>are classes that implement the state interface and define the specific behavior for each state.</a:t>
            </a:r>
          </a:p>
        </p:txBody>
      </p:sp>
    </p:spTree>
    <p:extLst>
      <p:ext uri="{BB962C8B-B14F-4D97-AF65-F5344CB8AC3E}">
        <p14:creationId xmlns:p14="http://schemas.microsoft.com/office/powerpoint/2010/main" val="2888385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tr-TR" b="1" dirty="0" err="1"/>
              <a:t>state</a:t>
            </a:r>
            <a:r>
              <a:rPr lang="tr-TR" b="1" dirty="0"/>
              <a:t> </a:t>
            </a:r>
            <a:r>
              <a:rPr lang="en-US" b="1" dirty="0"/>
              <a:t>pattern</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lnSpcReduction="10000"/>
          </a:bodyPr>
          <a:lstStyle/>
          <a:p>
            <a:pPr marL="0" indent="0">
              <a:lnSpc>
                <a:spcPct val="90000"/>
              </a:lnSpc>
              <a:buNone/>
            </a:pPr>
            <a:r>
              <a:rPr lang="en-US" dirty="0"/>
              <a:t>The state pattern allows you to change the behavior of an object based on its internal state. You can use a state pattern to implement finite state machines for your game characters or systems, such as AI, animations, menus, or gameplay modes.</a:t>
            </a:r>
          </a:p>
          <a:p>
            <a:pPr marL="0" indent="0">
              <a:lnSpc>
                <a:spcPct val="90000"/>
              </a:lnSpc>
              <a:buNone/>
            </a:pPr>
            <a:endParaRPr lang="en-US" dirty="0"/>
          </a:p>
          <a:p>
            <a:pPr marL="0" indent="0">
              <a:lnSpc>
                <a:spcPct val="90000"/>
              </a:lnSpc>
              <a:buNone/>
            </a:pPr>
            <a:r>
              <a:rPr lang="en-US" dirty="0"/>
              <a:t>One way to implement the state pattern in Unity is to use scriptable objects. Scriptable objects are data containers that can hold information and logic independently of game objects. You can create scriptable objects for each state and define an interface for the common methods that each state should have, such as Enter, Update, and Exit.</a:t>
            </a:r>
          </a:p>
        </p:txBody>
      </p:sp>
      <p:pic>
        <p:nvPicPr>
          <p:cNvPr id="5" name="Resim 4">
            <a:extLst>
              <a:ext uri="{FF2B5EF4-FFF2-40B4-BE49-F238E27FC236}">
                <a16:creationId xmlns:a16="http://schemas.microsoft.com/office/drawing/2014/main" id="{04695AE3-12FA-531D-0273-350D58176468}"/>
              </a:ext>
            </a:extLst>
          </p:cNvPr>
          <p:cNvPicPr>
            <a:picLocks noChangeAspect="1"/>
          </p:cNvPicPr>
          <p:nvPr/>
        </p:nvPicPr>
        <p:blipFill>
          <a:blip r:embed="rId2"/>
          <a:stretch>
            <a:fillRect/>
          </a:stretch>
        </p:blipFill>
        <p:spPr>
          <a:xfrm>
            <a:off x="6510866" y="866491"/>
            <a:ext cx="4821068" cy="5381909"/>
          </a:xfrm>
          <a:custGeom>
            <a:avLst/>
            <a:gdLst>
              <a:gd name="connsiteX0" fmla="*/ 0 w 4821068"/>
              <a:gd name="connsiteY0" fmla="*/ 0 h 5381909"/>
              <a:gd name="connsiteX1" fmla="*/ 391042 w 4821068"/>
              <a:gd name="connsiteY1" fmla="*/ 0 h 5381909"/>
              <a:gd name="connsiteX2" fmla="*/ 1023138 w 4821068"/>
              <a:gd name="connsiteY2" fmla="*/ 0 h 5381909"/>
              <a:gd name="connsiteX3" fmla="*/ 1462391 w 4821068"/>
              <a:gd name="connsiteY3" fmla="*/ 0 h 5381909"/>
              <a:gd name="connsiteX4" fmla="*/ 1998065 w 4821068"/>
              <a:gd name="connsiteY4" fmla="*/ 0 h 5381909"/>
              <a:gd name="connsiteX5" fmla="*/ 2533739 w 4821068"/>
              <a:gd name="connsiteY5" fmla="*/ 0 h 5381909"/>
              <a:gd name="connsiteX6" fmla="*/ 3069413 w 4821068"/>
              <a:gd name="connsiteY6" fmla="*/ 0 h 5381909"/>
              <a:gd name="connsiteX7" fmla="*/ 3556877 w 4821068"/>
              <a:gd name="connsiteY7" fmla="*/ 0 h 5381909"/>
              <a:gd name="connsiteX8" fmla="*/ 4140762 w 4821068"/>
              <a:gd name="connsiteY8" fmla="*/ 0 h 5381909"/>
              <a:gd name="connsiteX9" fmla="*/ 4821068 w 4821068"/>
              <a:gd name="connsiteY9" fmla="*/ 0 h 5381909"/>
              <a:gd name="connsiteX10" fmla="*/ 4821068 w 4821068"/>
              <a:gd name="connsiteY10" fmla="*/ 705628 h 5381909"/>
              <a:gd name="connsiteX11" fmla="*/ 4821068 w 4821068"/>
              <a:gd name="connsiteY11" fmla="*/ 1249799 h 5381909"/>
              <a:gd name="connsiteX12" fmla="*/ 4821068 w 4821068"/>
              <a:gd name="connsiteY12" fmla="*/ 1847789 h 5381909"/>
              <a:gd name="connsiteX13" fmla="*/ 4821068 w 4821068"/>
              <a:gd name="connsiteY13" fmla="*/ 2445779 h 5381909"/>
              <a:gd name="connsiteX14" fmla="*/ 4821068 w 4821068"/>
              <a:gd name="connsiteY14" fmla="*/ 3097588 h 5381909"/>
              <a:gd name="connsiteX15" fmla="*/ 4821068 w 4821068"/>
              <a:gd name="connsiteY15" fmla="*/ 3641758 h 5381909"/>
              <a:gd name="connsiteX16" fmla="*/ 4821068 w 4821068"/>
              <a:gd name="connsiteY16" fmla="*/ 4078291 h 5381909"/>
              <a:gd name="connsiteX17" fmla="*/ 4821068 w 4821068"/>
              <a:gd name="connsiteY17" fmla="*/ 4676281 h 5381909"/>
              <a:gd name="connsiteX18" fmla="*/ 4821068 w 4821068"/>
              <a:gd name="connsiteY18" fmla="*/ 5381909 h 5381909"/>
              <a:gd name="connsiteX19" fmla="*/ 4188972 w 4821068"/>
              <a:gd name="connsiteY19" fmla="*/ 5381909 h 5381909"/>
              <a:gd name="connsiteX20" fmla="*/ 3749720 w 4821068"/>
              <a:gd name="connsiteY20" fmla="*/ 5381909 h 5381909"/>
              <a:gd name="connsiteX21" fmla="*/ 3358677 w 4821068"/>
              <a:gd name="connsiteY21" fmla="*/ 5381909 h 5381909"/>
              <a:gd name="connsiteX22" fmla="*/ 2823003 w 4821068"/>
              <a:gd name="connsiteY22" fmla="*/ 5381909 h 5381909"/>
              <a:gd name="connsiteX23" fmla="*/ 2190908 w 4821068"/>
              <a:gd name="connsiteY23" fmla="*/ 5381909 h 5381909"/>
              <a:gd name="connsiteX24" fmla="*/ 1558812 w 4821068"/>
              <a:gd name="connsiteY24" fmla="*/ 5381909 h 5381909"/>
              <a:gd name="connsiteX25" fmla="*/ 974927 w 4821068"/>
              <a:gd name="connsiteY25" fmla="*/ 5381909 h 5381909"/>
              <a:gd name="connsiteX26" fmla="*/ 535674 w 4821068"/>
              <a:gd name="connsiteY26" fmla="*/ 5381909 h 5381909"/>
              <a:gd name="connsiteX27" fmla="*/ 0 w 4821068"/>
              <a:gd name="connsiteY27" fmla="*/ 5381909 h 5381909"/>
              <a:gd name="connsiteX28" fmla="*/ 0 w 4821068"/>
              <a:gd name="connsiteY28" fmla="*/ 4945376 h 5381909"/>
              <a:gd name="connsiteX29" fmla="*/ 0 w 4821068"/>
              <a:gd name="connsiteY29" fmla="*/ 4293567 h 5381909"/>
              <a:gd name="connsiteX30" fmla="*/ 0 w 4821068"/>
              <a:gd name="connsiteY30" fmla="*/ 3857035 h 5381909"/>
              <a:gd name="connsiteX31" fmla="*/ 0 w 4821068"/>
              <a:gd name="connsiteY31" fmla="*/ 3366683 h 5381909"/>
              <a:gd name="connsiteX32" fmla="*/ 0 w 4821068"/>
              <a:gd name="connsiteY32" fmla="*/ 2822512 h 5381909"/>
              <a:gd name="connsiteX33" fmla="*/ 0 w 4821068"/>
              <a:gd name="connsiteY33" fmla="*/ 2170703 h 5381909"/>
              <a:gd name="connsiteX34" fmla="*/ 0 w 4821068"/>
              <a:gd name="connsiteY34" fmla="*/ 1465075 h 5381909"/>
              <a:gd name="connsiteX35" fmla="*/ 0 w 4821068"/>
              <a:gd name="connsiteY35" fmla="*/ 920904 h 5381909"/>
              <a:gd name="connsiteX36" fmla="*/ 0 w 4821068"/>
              <a:gd name="connsiteY36" fmla="*/ 0 h 538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21068" h="5381909" extrusionOk="0">
                <a:moveTo>
                  <a:pt x="0" y="0"/>
                </a:moveTo>
                <a:cubicBezTo>
                  <a:pt x="98299" y="-31858"/>
                  <a:pt x="305396" y="22131"/>
                  <a:pt x="391042" y="0"/>
                </a:cubicBezTo>
                <a:cubicBezTo>
                  <a:pt x="476688" y="-22131"/>
                  <a:pt x="894509" y="23559"/>
                  <a:pt x="1023138" y="0"/>
                </a:cubicBezTo>
                <a:cubicBezTo>
                  <a:pt x="1151767" y="-23559"/>
                  <a:pt x="1357719" y="33534"/>
                  <a:pt x="1462391" y="0"/>
                </a:cubicBezTo>
                <a:cubicBezTo>
                  <a:pt x="1567063" y="-33534"/>
                  <a:pt x="1869289" y="63509"/>
                  <a:pt x="1998065" y="0"/>
                </a:cubicBezTo>
                <a:cubicBezTo>
                  <a:pt x="2126841" y="-63509"/>
                  <a:pt x="2407903" y="29910"/>
                  <a:pt x="2533739" y="0"/>
                </a:cubicBezTo>
                <a:cubicBezTo>
                  <a:pt x="2659575" y="-29910"/>
                  <a:pt x="2876508" y="55714"/>
                  <a:pt x="3069413" y="0"/>
                </a:cubicBezTo>
                <a:cubicBezTo>
                  <a:pt x="3262318" y="-55714"/>
                  <a:pt x="3360166" y="52047"/>
                  <a:pt x="3556877" y="0"/>
                </a:cubicBezTo>
                <a:cubicBezTo>
                  <a:pt x="3753588" y="-52047"/>
                  <a:pt x="3917416" y="58919"/>
                  <a:pt x="4140762" y="0"/>
                </a:cubicBezTo>
                <a:cubicBezTo>
                  <a:pt x="4364109" y="-58919"/>
                  <a:pt x="4641908" y="53561"/>
                  <a:pt x="4821068" y="0"/>
                </a:cubicBezTo>
                <a:cubicBezTo>
                  <a:pt x="4873419" y="141155"/>
                  <a:pt x="4772444" y="544659"/>
                  <a:pt x="4821068" y="705628"/>
                </a:cubicBezTo>
                <a:cubicBezTo>
                  <a:pt x="4869692" y="866597"/>
                  <a:pt x="4817521" y="1139983"/>
                  <a:pt x="4821068" y="1249799"/>
                </a:cubicBezTo>
                <a:cubicBezTo>
                  <a:pt x="4824615" y="1359615"/>
                  <a:pt x="4750762" y="1699720"/>
                  <a:pt x="4821068" y="1847789"/>
                </a:cubicBezTo>
                <a:cubicBezTo>
                  <a:pt x="4891374" y="1995858"/>
                  <a:pt x="4801457" y="2273250"/>
                  <a:pt x="4821068" y="2445779"/>
                </a:cubicBezTo>
                <a:cubicBezTo>
                  <a:pt x="4840679" y="2618308"/>
                  <a:pt x="4768079" y="2877757"/>
                  <a:pt x="4821068" y="3097588"/>
                </a:cubicBezTo>
                <a:cubicBezTo>
                  <a:pt x="4874057" y="3317419"/>
                  <a:pt x="4788271" y="3455581"/>
                  <a:pt x="4821068" y="3641758"/>
                </a:cubicBezTo>
                <a:cubicBezTo>
                  <a:pt x="4853865" y="3827935"/>
                  <a:pt x="4795577" y="3962438"/>
                  <a:pt x="4821068" y="4078291"/>
                </a:cubicBezTo>
                <a:cubicBezTo>
                  <a:pt x="4846559" y="4194144"/>
                  <a:pt x="4798329" y="4408215"/>
                  <a:pt x="4821068" y="4676281"/>
                </a:cubicBezTo>
                <a:cubicBezTo>
                  <a:pt x="4843807" y="4944347"/>
                  <a:pt x="4753958" y="5136546"/>
                  <a:pt x="4821068" y="5381909"/>
                </a:cubicBezTo>
                <a:cubicBezTo>
                  <a:pt x="4585229" y="5407190"/>
                  <a:pt x="4419893" y="5360790"/>
                  <a:pt x="4188972" y="5381909"/>
                </a:cubicBezTo>
                <a:cubicBezTo>
                  <a:pt x="3958051" y="5403028"/>
                  <a:pt x="3963510" y="5342305"/>
                  <a:pt x="3749720" y="5381909"/>
                </a:cubicBezTo>
                <a:cubicBezTo>
                  <a:pt x="3535930" y="5421513"/>
                  <a:pt x="3552920" y="5347350"/>
                  <a:pt x="3358677" y="5381909"/>
                </a:cubicBezTo>
                <a:cubicBezTo>
                  <a:pt x="3164434" y="5416468"/>
                  <a:pt x="3007975" y="5362213"/>
                  <a:pt x="2823003" y="5381909"/>
                </a:cubicBezTo>
                <a:cubicBezTo>
                  <a:pt x="2638031" y="5401605"/>
                  <a:pt x="2382311" y="5315046"/>
                  <a:pt x="2190908" y="5381909"/>
                </a:cubicBezTo>
                <a:cubicBezTo>
                  <a:pt x="1999505" y="5448772"/>
                  <a:pt x="1771219" y="5336854"/>
                  <a:pt x="1558812" y="5381909"/>
                </a:cubicBezTo>
                <a:cubicBezTo>
                  <a:pt x="1346405" y="5426964"/>
                  <a:pt x="1213862" y="5324078"/>
                  <a:pt x="974927" y="5381909"/>
                </a:cubicBezTo>
                <a:cubicBezTo>
                  <a:pt x="735993" y="5439740"/>
                  <a:pt x="627647" y="5343574"/>
                  <a:pt x="535674" y="5381909"/>
                </a:cubicBezTo>
                <a:cubicBezTo>
                  <a:pt x="443701" y="5420244"/>
                  <a:pt x="202073" y="5344784"/>
                  <a:pt x="0" y="5381909"/>
                </a:cubicBezTo>
                <a:cubicBezTo>
                  <a:pt x="-14886" y="5209032"/>
                  <a:pt x="46640" y="5076604"/>
                  <a:pt x="0" y="4945376"/>
                </a:cubicBezTo>
                <a:cubicBezTo>
                  <a:pt x="-46640" y="4814148"/>
                  <a:pt x="22429" y="4498701"/>
                  <a:pt x="0" y="4293567"/>
                </a:cubicBezTo>
                <a:cubicBezTo>
                  <a:pt x="-22429" y="4088433"/>
                  <a:pt x="50011" y="3954023"/>
                  <a:pt x="0" y="3857035"/>
                </a:cubicBezTo>
                <a:cubicBezTo>
                  <a:pt x="-50011" y="3760047"/>
                  <a:pt x="1203" y="3591900"/>
                  <a:pt x="0" y="3366683"/>
                </a:cubicBezTo>
                <a:cubicBezTo>
                  <a:pt x="-1203" y="3141466"/>
                  <a:pt x="62952" y="3020940"/>
                  <a:pt x="0" y="2822512"/>
                </a:cubicBezTo>
                <a:cubicBezTo>
                  <a:pt x="-62952" y="2624084"/>
                  <a:pt x="53397" y="2454370"/>
                  <a:pt x="0" y="2170703"/>
                </a:cubicBezTo>
                <a:cubicBezTo>
                  <a:pt x="-53397" y="1887036"/>
                  <a:pt x="34062" y="1811856"/>
                  <a:pt x="0" y="1465075"/>
                </a:cubicBezTo>
                <a:cubicBezTo>
                  <a:pt x="-34062" y="1118294"/>
                  <a:pt x="18383" y="1059191"/>
                  <a:pt x="0" y="920904"/>
                </a:cubicBezTo>
                <a:cubicBezTo>
                  <a:pt x="-18383" y="782617"/>
                  <a:pt x="35348" y="440864"/>
                  <a:pt x="0" y="0"/>
                </a:cubicBezTo>
                <a:close/>
              </a:path>
            </a:pathLst>
          </a:custGeom>
          <a:noFill/>
          <a:ln>
            <a:solidFill>
              <a:schemeClr val="tx1"/>
            </a:solidFill>
            <a:extLst>
              <a:ext uri="{C807C97D-BFC1-408E-A445-0C87EB9F89A2}">
                <ask:lineSketchStyleProps xmlns:ask="http://schemas.microsoft.com/office/drawing/2018/sketchyshapes" sd="2163693145">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67802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tr-TR" b="1" dirty="0" err="1"/>
              <a:t>state</a:t>
            </a:r>
            <a:r>
              <a:rPr lang="tr-TR" b="1" dirty="0"/>
              <a:t> </a:t>
            </a:r>
            <a:r>
              <a:rPr lang="en-US" b="1" dirty="0"/>
              <a:t>pattern</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861918"/>
          </a:xfrm>
        </p:spPr>
        <p:txBody>
          <a:bodyPr anchor="ctr">
            <a:normAutofit lnSpcReduction="10000"/>
          </a:bodyPr>
          <a:lstStyle/>
          <a:p>
            <a:pPr marL="0" indent="0">
              <a:lnSpc>
                <a:spcPct val="90000"/>
              </a:lnSpc>
              <a:buNone/>
            </a:pPr>
            <a:r>
              <a:rPr lang="en-US" sz="2400" b="1" dirty="0">
                <a:effectLst>
                  <a:outerShdw blurRad="38100" dist="38100" dir="2700000" algn="tl">
                    <a:srgbClr val="000000">
                      <a:alpha val="43137"/>
                    </a:srgbClr>
                  </a:outerShdw>
                </a:effectLst>
              </a:rPr>
              <a:t>Scriptable objects </a:t>
            </a:r>
            <a:r>
              <a:rPr lang="en-US" dirty="0"/>
              <a:t>are a type of class that can be used to create and store data as assets in your project, independent of game objects or scenes1. They are useful for organizing and managing your game data, as well as sharing information across multiple objects or scripts.</a:t>
            </a:r>
          </a:p>
          <a:p>
            <a:pPr marL="0" indent="0">
              <a:lnSpc>
                <a:spcPct val="90000"/>
              </a:lnSpc>
              <a:buNone/>
            </a:pPr>
            <a:r>
              <a:rPr lang="en-US" dirty="0"/>
              <a:t>To use a scriptable object, you need to create a script that inherits from the </a:t>
            </a:r>
            <a:r>
              <a:rPr lang="en-US" b="1" dirty="0" err="1"/>
              <a:t>ScriptableObject</a:t>
            </a:r>
            <a:r>
              <a:rPr lang="en-US" dirty="0"/>
              <a:t> class and define the fields and methods that you want to store and use in your data asset. You can also use the </a:t>
            </a:r>
            <a:r>
              <a:rPr lang="en-US" b="1" dirty="0" err="1"/>
              <a:t>CreateAssetMenu</a:t>
            </a:r>
            <a:r>
              <a:rPr lang="en-US" dirty="0"/>
              <a:t> attribute to make it easy to create custom assets using your class. Then, you can assign the scriptable object asset to any public or serialized field of type </a:t>
            </a:r>
            <a:r>
              <a:rPr lang="en-US" b="1" dirty="0" err="1"/>
              <a:t>ScriptableObject</a:t>
            </a:r>
            <a:r>
              <a:rPr lang="en-US" dirty="0"/>
              <a:t> or its subclass in any </a:t>
            </a:r>
            <a:r>
              <a:rPr lang="en-US" b="1" dirty="0" err="1"/>
              <a:t>monobehaviour</a:t>
            </a:r>
            <a:r>
              <a:rPr lang="en-US" dirty="0"/>
              <a:t> script.</a:t>
            </a:r>
          </a:p>
        </p:txBody>
      </p:sp>
      <p:pic>
        <p:nvPicPr>
          <p:cNvPr id="6" name="Resim 5">
            <a:extLst>
              <a:ext uri="{FF2B5EF4-FFF2-40B4-BE49-F238E27FC236}">
                <a16:creationId xmlns:a16="http://schemas.microsoft.com/office/drawing/2014/main" id="{F982AFE7-18DE-5D2E-3966-7F7FA1BFE0B6}"/>
              </a:ext>
            </a:extLst>
          </p:cNvPr>
          <p:cNvPicPr>
            <a:picLocks noChangeAspect="1"/>
          </p:cNvPicPr>
          <p:nvPr/>
        </p:nvPicPr>
        <p:blipFill>
          <a:blip r:embed="rId2"/>
          <a:stretch>
            <a:fillRect/>
          </a:stretch>
        </p:blipFill>
        <p:spPr>
          <a:xfrm>
            <a:off x="6389897" y="290074"/>
            <a:ext cx="5268060" cy="6277851"/>
          </a:xfrm>
          <a:custGeom>
            <a:avLst/>
            <a:gdLst>
              <a:gd name="connsiteX0" fmla="*/ 0 w 5268060"/>
              <a:gd name="connsiteY0" fmla="*/ 0 h 6277851"/>
              <a:gd name="connsiteX1" fmla="*/ 638021 w 5268060"/>
              <a:gd name="connsiteY1" fmla="*/ 0 h 6277851"/>
              <a:gd name="connsiteX2" fmla="*/ 1328722 w 5268060"/>
              <a:gd name="connsiteY2" fmla="*/ 0 h 6277851"/>
              <a:gd name="connsiteX3" fmla="*/ 1914062 w 5268060"/>
              <a:gd name="connsiteY3" fmla="*/ 0 h 6277851"/>
              <a:gd name="connsiteX4" fmla="*/ 2552082 w 5268060"/>
              <a:gd name="connsiteY4" fmla="*/ 0 h 6277851"/>
              <a:gd name="connsiteX5" fmla="*/ 3242784 w 5268060"/>
              <a:gd name="connsiteY5" fmla="*/ 0 h 6277851"/>
              <a:gd name="connsiteX6" fmla="*/ 3722762 w 5268060"/>
              <a:gd name="connsiteY6" fmla="*/ 0 h 6277851"/>
              <a:gd name="connsiteX7" fmla="*/ 4360783 w 5268060"/>
              <a:gd name="connsiteY7" fmla="*/ 0 h 6277851"/>
              <a:gd name="connsiteX8" fmla="*/ 5268060 w 5268060"/>
              <a:gd name="connsiteY8" fmla="*/ 0 h 6277851"/>
              <a:gd name="connsiteX9" fmla="*/ 5268060 w 5268060"/>
              <a:gd name="connsiteY9" fmla="*/ 633492 h 6277851"/>
              <a:gd name="connsiteX10" fmla="*/ 5268060 w 5268060"/>
              <a:gd name="connsiteY10" fmla="*/ 1015870 h 6277851"/>
              <a:gd name="connsiteX11" fmla="*/ 5268060 w 5268060"/>
              <a:gd name="connsiteY11" fmla="*/ 1712141 h 6277851"/>
              <a:gd name="connsiteX12" fmla="*/ 5268060 w 5268060"/>
              <a:gd name="connsiteY12" fmla="*/ 2282855 h 6277851"/>
              <a:gd name="connsiteX13" fmla="*/ 5268060 w 5268060"/>
              <a:gd name="connsiteY13" fmla="*/ 2665233 h 6277851"/>
              <a:gd name="connsiteX14" fmla="*/ 5268060 w 5268060"/>
              <a:gd name="connsiteY14" fmla="*/ 3173168 h 6277851"/>
              <a:gd name="connsiteX15" fmla="*/ 5268060 w 5268060"/>
              <a:gd name="connsiteY15" fmla="*/ 3681104 h 6277851"/>
              <a:gd name="connsiteX16" fmla="*/ 5268060 w 5268060"/>
              <a:gd name="connsiteY16" fmla="*/ 4314596 h 6277851"/>
              <a:gd name="connsiteX17" fmla="*/ 5268060 w 5268060"/>
              <a:gd name="connsiteY17" fmla="*/ 5010867 h 6277851"/>
              <a:gd name="connsiteX18" fmla="*/ 5268060 w 5268060"/>
              <a:gd name="connsiteY18" fmla="*/ 5644359 h 6277851"/>
              <a:gd name="connsiteX19" fmla="*/ 5268060 w 5268060"/>
              <a:gd name="connsiteY19" fmla="*/ 6277851 h 6277851"/>
              <a:gd name="connsiteX20" fmla="*/ 4682720 w 5268060"/>
              <a:gd name="connsiteY20" fmla="*/ 6277851 h 6277851"/>
              <a:gd name="connsiteX21" fmla="*/ 4150061 w 5268060"/>
              <a:gd name="connsiteY21" fmla="*/ 6277851 h 6277851"/>
              <a:gd name="connsiteX22" fmla="*/ 3459359 w 5268060"/>
              <a:gd name="connsiteY22" fmla="*/ 6277851 h 6277851"/>
              <a:gd name="connsiteX23" fmla="*/ 2926700 w 5268060"/>
              <a:gd name="connsiteY23" fmla="*/ 6277851 h 6277851"/>
              <a:gd name="connsiteX24" fmla="*/ 2499402 w 5268060"/>
              <a:gd name="connsiteY24" fmla="*/ 6277851 h 6277851"/>
              <a:gd name="connsiteX25" fmla="*/ 1808701 w 5268060"/>
              <a:gd name="connsiteY25" fmla="*/ 6277851 h 6277851"/>
              <a:gd name="connsiteX26" fmla="*/ 1223361 w 5268060"/>
              <a:gd name="connsiteY26" fmla="*/ 6277851 h 6277851"/>
              <a:gd name="connsiteX27" fmla="*/ 638021 w 5268060"/>
              <a:gd name="connsiteY27" fmla="*/ 6277851 h 6277851"/>
              <a:gd name="connsiteX28" fmla="*/ 0 w 5268060"/>
              <a:gd name="connsiteY28" fmla="*/ 6277851 h 6277851"/>
              <a:gd name="connsiteX29" fmla="*/ 0 w 5268060"/>
              <a:gd name="connsiteY29" fmla="*/ 5707137 h 6277851"/>
              <a:gd name="connsiteX30" fmla="*/ 0 w 5268060"/>
              <a:gd name="connsiteY30" fmla="*/ 5010867 h 6277851"/>
              <a:gd name="connsiteX31" fmla="*/ 0 w 5268060"/>
              <a:gd name="connsiteY31" fmla="*/ 4377374 h 6277851"/>
              <a:gd name="connsiteX32" fmla="*/ 0 w 5268060"/>
              <a:gd name="connsiteY32" fmla="*/ 3681104 h 6277851"/>
              <a:gd name="connsiteX33" fmla="*/ 0 w 5268060"/>
              <a:gd name="connsiteY33" fmla="*/ 3235947 h 6277851"/>
              <a:gd name="connsiteX34" fmla="*/ 0 w 5268060"/>
              <a:gd name="connsiteY34" fmla="*/ 2790790 h 6277851"/>
              <a:gd name="connsiteX35" fmla="*/ 0 w 5268060"/>
              <a:gd name="connsiteY35" fmla="*/ 2408412 h 6277851"/>
              <a:gd name="connsiteX36" fmla="*/ 0 w 5268060"/>
              <a:gd name="connsiteY36" fmla="*/ 1774920 h 6277851"/>
              <a:gd name="connsiteX37" fmla="*/ 0 w 5268060"/>
              <a:gd name="connsiteY37" fmla="*/ 1141427 h 6277851"/>
              <a:gd name="connsiteX38" fmla="*/ 0 w 5268060"/>
              <a:gd name="connsiteY38" fmla="*/ 0 h 627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68060" h="6277851" fill="none" extrusionOk="0">
                <a:moveTo>
                  <a:pt x="0" y="0"/>
                </a:moveTo>
                <a:cubicBezTo>
                  <a:pt x="305675" y="-66391"/>
                  <a:pt x="485910" y="70160"/>
                  <a:pt x="638021" y="0"/>
                </a:cubicBezTo>
                <a:cubicBezTo>
                  <a:pt x="790132" y="-70160"/>
                  <a:pt x="1126664" y="27701"/>
                  <a:pt x="1328722" y="0"/>
                </a:cubicBezTo>
                <a:cubicBezTo>
                  <a:pt x="1530780" y="-27701"/>
                  <a:pt x="1734182" y="2685"/>
                  <a:pt x="1914062" y="0"/>
                </a:cubicBezTo>
                <a:cubicBezTo>
                  <a:pt x="2093942" y="-2685"/>
                  <a:pt x="2390052" y="69063"/>
                  <a:pt x="2552082" y="0"/>
                </a:cubicBezTo>
                <a:cubicBezTo>
                  <a:pt x="2714112" y="-69063"/>
                  <a:pt x="3100343" y="79269"/>
                  <a:pt x="3242784" y="0"/>
                </a:cubicBezTo>
                <a:cubicBezTo>
                  <a:pt x="3385225" y="-79269"/>
                  <a:pt x="3599408" y="52572"/>
                  <a:pt x="3722762" y="0"/>
                </a:cubicBezTo>
                <a:cubicBezTo>
                  <a:pt x="3846116" y="-52572"/>
                  <a:pt x="4137494" y="68517"/>
                  <a:pt x="4360783" y="0"/>
                </a:cubicBezTo>
                <a:cubicBezTo>
                  <a:pt x="4584072" y="-68517"/>
                  <a:pt x="4878033" y="95612"/>
                  <a:pt x="5268060" y="0"/>
                </a:cubicBezTo>
                <a:cubicBezTo>
                  <a:pt x="5276106" y="196343"/>
                  <a:pt x="5224186" y="321950"/>
                  <a:pt x="5268060" y="633492"/>
                </a:cubicBezTo>
                <a:cubicBezTo>
                  <a:pt x="5311934" y="945034"/>
                  <a:pt x="5255390" y="858551"/>
                  <a:pt x="5268060" y="1015870"/>
                </a:cubicBezTo>
                <a:cubicBezTo>
                  <a:pt x="5280730" y="1173189"/>
                  <a:pt x="5258680" y="1433134"/>
                  <a:pt x="5268060" y="1712141"/>
                </a:cubicBezTo>
                <a:cubicBezTo>
                  <a:pt x="5277440" y="1991148"/>
                  <a:pt x="5211609" y="2115204"/>
                  <a:pt x="5268060" y="2282855"/>
                </a:cubicBezTo>
                <a:cubicBezTo>
                  <a:pt x="5324511" y="2450506"/>
                  <a:pt x="5228177" y="2485513"/>
                  <a:pt x="5268060" y="2665233"/>
                </a:cubicBezTo>
                <a:cubicBezTo>
                  <a:pt x="5307943" y="2844953"/>
                  <a:pt x="5263446" y="2985873"/>
                  <a:pt x="5268060" y="3173168"/>
                </a:cubicBezTo>
                <a:cubicBezTo>
                  <a:pt x="5272674" y="3360464"/>
                  <a:pt x="5214478" y="3556279"/>
                  <a:pt x="5268060" y="3681104"/>
                </a:cubicBezTo>
                <a:cubicBezTo>
                  <a:pt x="5321642" y="3805929"/>
                  <a:pt x="5256222" y="4086616"/>
                  <a:pt x="5268060" y="4314596"/>
                </a:cubicBezTo>
                <a:cubicBezTo>
                  <a:pt x="5279898" y="4542576"/>
                  <a:pt x="5188414" y="4692133"/>
                  <a:pt x="5268060" y="5010867"/>
                </a:cubicBezTo>
                <a:cubicBezTo>
                  <a:pt x="5347706" y="5329601"/>
                  <a:pt x="5266624" y="5356448"/>
                  <a:pt x="5268060" y="5644359"/>
                </a:cubicBezTo>
                <a:cubicBezTo>
                  <a:pt x="5269496" y="5932270"/>
                  <a:pt x="5197996" y="6078585"/>
                  <a:pt x="5268060" y="6277851"/>
                </a:cubicBezTo>
                <a:cubicBezTo>
                  <a:pt x="5128899" y="6284459"/>
                  <a:pt x="4861539" y="6268098"/>
                  <a:pt x="4682720" y="6277851"/>
                </a:cubicBezTo>
                <a:cubicBezTo>
                  <a:pt x="4503901" y="6287604"/>
                  <a:pt x="4261873" y="6219885"/>
                  <a:pt x="4150061" y="6277851"/>
                </a:cubicBezTo>
                <a:cubicBezTo>
                  <a:pt x="4038249" y="6335817"/>
                  <a:pt x="3637319" y="6273956"/>
                  <a:pt x="3459359" y="6277851"/>
                </a:cubicBezTo>
                <a:cubicBezTo>
                  <a:pt x="3281399" y="6281746"/>
                  <a:pt x="3087574" y="6249326"/>
                  <a:pt x="2926700" y="6277851"/>
                </a:cubicBezTo>
                <a:cubicBezTo>
                  <a:pt x="2765826" y="6306376"/>
                  <a:pt x="2655424" y="6230681"/>
                  <a:pt x="2499402" y="6277851"/>
                </a:cubicBezTo>
                <a:cubicBezTo>
                  <a:pt x="2343380" y="6325021"/>
                  <a:pt x="1948920" y="6277638"/>
                  <a:pt x="1808701" y="6277851"/>
                </a:cubicBezTo>
                <a:cubicBezTo>
                  <a:pt x="1668482" y="6278064"/>
                  <a:pt x="1423328" y="6221419"/>
                  <a:pt x="1223361" y="6277851"/>
                </a:cubicBezTo>
                <a:cubicBezTo>
                  <a:pt x="1023394" y="6334283"/>
                  <a:pt x="783552" y="6263512"/>
                  <a:pt x="638021" y="6277851"/>
                </a:cubicBezTo>
                <a:cubicBezTo>
                  <a:pt x="492490" y="6292190"/>
                  <a:pt x="305989" y="6258019"/>
                  <a:pt x="0" y="6277851"/>
                </a:cubicBezTo>
                <a:cubicBezTo>
                  <a:pt x="-9790" y="6146937"/>
                  <a:pt x="47237" y="5946990"/>
                  <a:pt x="0" y="5707137"/>
                </a:cubicBezTo>
                <a:cubicBezTo>
                  <a:pt x="-47237" y="5467284"/>
                  <a:pt x="64323" y="5229587"/>
                  <a:pt x="0" y="5010867"/>
                </a:cubicBezTo>
                <a:cubicBezTo>
                  <a:pt x="-64323" y="4792147"/>
                  <a:pt x="35858" y="4690715"/>
                  <a:pt x="0" y="4377374"/>
                </a:cubicBezTo>
                <a:cubicBezTo>
                  <a:pt x="-35858" y="4064033"/>
                  <a:pt x="63585" y="3932833"/>
                  <a:pt x="0" y="3681104"/>
                </a:cubicBezTo>
                <a:cubicBezTo>
                  <a:pt x="-63585" y="3429375"/>
                  <a:pt x="32332" y="3389416"/>
                  <a:pt x="0" y="3235947"/>
                </a:cubicBezTo>
                <a:cubicBezTo>
                  <a:pt x="-32332" y="3082478"/>
                  <a:pt x="11982" y="2954886"/>
                  <a:pt x="0" y="2790790"/>
                </a:cubicBezTo>
                <a:cubicBezTo>
                  <a:pt x="-11982" y="2626694"/>
                  <a:pt x="15491" y="2597790"/>
                  <a:pt x="0" y="2408412"/>
                </a:cubicBezTo>
                <a:cubicBezTo>
                  <a:pt x="-15491" y="2219034"/>
                  <a:pt x="8614" y="2013387"/>
                  <a:pt x="0" y="1774920"/>
                </a:cubicBezTo>
                <a:cubicBezTo>
                  <a:pt x="-8614" y="1536453"/>
                  <a:pt x="40183" y="1328533"/>
                  <a:pt x="0" y="1141427"/>
                </a:cubicBezTo>
                <a:cubicBezTo>
                  <a:pt x="-40183" y="954321"/>
                  <a:pt x="125190" y="498621"/>
                  <a:pt x="0" y="0"/>
                </a:cubicBezTo>
                <a:close/>
              </a:path>
              <a:path w="5268060" h="6277851" stroke="0" extrusionOk="0">
                <a:moveTo>
                  <a:pt x="0" y="0"/>
                </a:moveTo>
                <a:cubicBezTo>
                  <a:pt x="250903" y="-6083"/>
                  <a:pt x="410552" y="64475"/>
                  <a:pt x="585340" y="0"/>
                </a:cubicBezTo>
                <a:cubicBezTo>
                  <a:pt x="760128" y="-64475"/>
                  <a:pt x="895772" y="50685"/>
                  <a:pt x="1012638" y="0"/>
                </a:cubicBezTo>
                <a:cubicBezTo>
                  <a:pt x="1129504" y="-50685"/>
                  <a:pt x="1335906" y="17137"/>
                  <a:pt x="1492617" y="0"/>
                </a:cubicBezTo>
                <a:cubicBezTo>
                  <a:pt x="1649328" y="-17137"/>
                  <a:pt x="1880122" y="13965"/>
                  <a:pt x="2130638" y="0"/>
                </a:cubicBezTo>
                <a:cubicBezTo>
                  <a:pt x="2381154" y="-13965"/>
                  <a:pt x="2485617" y="28088"/>
                  <a:pt x="2768658" y="0"/>
                </a:cubicBezTo>
                <a:cubicBezTo>
                  <a:pt x="3051699" y="-28088"/>
                  <a:pt x="3062634" y="25314"/>
                  <a:pt x="3195956" y="0"/>
                </a:cubicBezTo>
                <a:cubicBezTo>
                  <a:pt x="3329278" y="-25314"/>
                  <a:pt x="3539407" y="48008"/>
                  <a:pt x="3833977" y="0"/>
                </a:cubicBezTo>
                <a:cubicBezTo>
                  <a:pt x="4128547" y="-48008"/>
                  <a:pt x="4106892" y="54906"/>
                  <a:pt x="4313956" y="0"/>
                </a:cubicBezTo>
                <a:cubicBezTo>
                  <a:pt x="4521020" y="-54906"/>
                  <a:pt x="5037314" y="29383"/>
                  <a:pt x="5268060" y="0"/>
                </a:cubicBezTo>
                <a:cubicBezTo>
                  <a:pt x="5323263" y="181673"/>
                  <a:pt x="5224556" y="349557"/>
                  <a:pt x="5268060" y="507935"/>
                </a:cubicBezTo>
                <a:cubicBezTo>
                  <a:pt x="5311564" y="666313"/>
                  <a:pt x="5222627" y="806702"/>
                  <a:pt x="5268060" y="890313"/>
                </a:cubicBezTo>
                <a:cubicBezTo>
                  <a:pt x="5313493" y="973924"/>
                  <a:pt x="5217469" y="1330856"/>
                  <a:pt x="5268060" y="1523806"/>
                </a:cubicBezTo>
                <a:cubicBezTo>
                  <a:pt x="5318651" y="1716756"/>
                  <a:pt x="5248862" y="2067173"/>
                  <a:pt x="5268060" y="2220076"/>
                </a:cubicBezTo>
                <a:cubicBezTo>
                  <a:pt x="5287258" y="2372979"/>
                  <a:pt x="5196915" y="2570534"/>
                  <a:pt x="5268060" y="2916347"/>
                </a:cubicBezTo>
                <a:cubicBezTo>
                  <a:pt x="5339205" y="3262160"/>
                  <a:pt x="5259931" y="3237717"/>
                  <a:pt x="5268060" y="3361504"/>
                </a:cubicBezTo>
                <a:cubicBezTo>
                  <a:pt x="5276189" y="3485291"/>
                  <a:pt x="5228660" y="3734993"/>
                  <a:pt x="5268060" y="3932218"/>
                </a:cubicBezTo>
                <a:cubicBezTo>
                  <a:pt x="5307460" y="4129443"/>
                  <a:pt x="5204942" y="4346646"/>
                  <a:pt x="5268060" y="4502931"/>
                </a:cubicBezTo>
                <a:cubicBezTo>
                  <a:pt x="5331178" y="4659216"/>
                  <a:pt x="5267358" y="4903600"/>
                  <a:pt x="5268060" y="5136424"/>
                </a:cubicBezTo>
                <a:cubicBezTo>
                  <a:pt x="5268762" y="5369248"/>
                  <a:pt x="5267519" y="5481552"/>
                  <a:pt x="5268060" y="5581580"/>
                </a:cubicBezTo>
                <a:cubicBezTo>
                  <a:pt x="5268601" y="5681608"/>
                  <a:pt x="5258356" y="6016861"/>
                  <a:pt x="5268060" y="6277851"/>
                </a:cubicBezTo>
                <a:cubicBezTo>
                  <a:pt x="5126574" y="6293838"/>
                  <a:pt x="4966772" y="6256895"/>
                  <a:pt x="4735401" y="6277851"/>
                </a:cubicBezTo>
                <a:cubicBezTo>
                  <a:pt x="4504030" y="6298807"/>
                  <a:pt x="4334339" y="6235314"/>
                  <a:pt x="4150061" y="6277851"/>
                </a:cubicBezTo>
                <a:cubicBezTo>
                  <a:pt x="3965783" y="6320388"/>
                  <a:pt x="3771879" y="6238728"/>
                  <a:pt x="3564721" y="6277851"/>
                </a:cubicBezTo>
                <a:cubicBezTo>
                  <a:pt x="3357563" y="6316974"/>
                  <a:pt x="3249701" y="6218208"/>
                  <a:pt x="3032061" y="6277851"/>
                </a:cubicBezTo>
                <a:cubicBezTo>
                  <a:pt x="2814421" y="6337494"/>
                  <a:pt x="2594164" y="6221980"/>
                  <a:pt x="2446721" y="6277851"/>
                </a:cubicBezTo>
                <a:cubicBezTo>
                  <a:pt x="2299278" y="6333722"/>
                  <a:pt x="2030018" y="6244051"/>
                  <a:pt x="1808701" y="6277851"/>
                </a:cubicBezTo>
                <a:cubicBezTo>
                  <a:pt x="1587384" y="6311651"/>
                  <a:pt x="1444138" y="6243805"/>
                  <a:pt x="1117999" y="6277851"/>
                </a:cubicBezTo>
                <a:cubicBezTo>
                  <a:pt x="791860" y="6311897"/>
                  <a:pt x="847550" y="6241213"/>
                  <a:pt x="638021" y="6277851"/>
                </a:cubicBezTo>
                <a:cubicBezTo>
                  <a:pt x="428492" y="6314489"/>
                  <a:pt x="140397" y="6268157"/>
                  <a:pt x="0" y="6277851"/>
                </a:cubicBezTo>
                <a:cubicBezTo>
                  <a:pt x="-12499" y="6121382"/>
                  <a:pt x="26075" y="6045518"/>
                  <a:pt x="0" y="5832694"/>
                </a:cubicBezTo>
                <a:cubicBezTo>
                  <a:pt x="-26075" y="5619870"/>
                  <a:pt x="45345" y="5591102"/>
                  <a:pt x="0" y="5387538"/>
                </a:cubicBezTo>
                <a:cubicBezTo>
                  <a:pt x="-45345" y="5183974"/>
                  <a:pt x="19454" y="5156893"/>
                  <a:pt x="0" y="5005159"/>
                </a:cubicBezTo>
                <a:cubicBezTo>
                  <a:pt x="-19454" y="4853425"/>
                  <a:pt x="52593" y="4641743"/>
                  <a:pt x="0" y="4434446"/>
                </a:cubicBezTo>
                <a:cubicBezTo>
                  <a:pt x="-52593" y="4227149"/>
                  <a:pt x="2003" y="4167329"/>
                  <a:pt x="0" y="4052067"/>
                </a:cubicBezTo>
                <a:cubicBezTo>
                  <a:pt x="-2003" y="3936805"/>
                  <a:pt x="68355" y="3718837"/>
                  <a:pt x="0" y="3481354"/>
                </a:cubicBezTo>
                <a:cubicBezTo>
                  <a:pt x="-68355" y="3243871"/>
                  <a:pt x="43749" y="3255083"/>
                  <a:pt x="0" y="3098976"/>
                </a:cubicBezTo>
                <a:cubicBezTo>
                  <a:pt x="-43749" y="2942869"/>
                  <a:pt x="5418" y="2576763"/>
                  <a:pt x="0" y="2402705"/>
                </a:cubicBezTo>
                <a:cubicBezTo>
                  <a:pt x="-5418" y="2228647"/>
                  <a:pt x="44905" y="2029742"/>
                  <a:pt x="0" y="1894770"/>
                </a:cubicBezTo>
                <a:cubicBezTo>
                  <a:pt x="-44905" y="1759798"/>
                  <a:pt x="35968" y="1588616"/>
                  <a:pt x="0" y="1449613"/>
                </a:cubicBezTo>
                <a:cubicBezTo>
                  <a:pt x="-35968" y="1310610"/>
                  <a:pt x="59380" y="1118187"/>
                  <a:pt x="0" y="878899"/>
                </a:cubicBezTo>
                <a:cubicBezTo>
                  <a:pt x="-59380" y="639611"/>
                  <a:pt x="59252" y="286564"/>
                  <a:pt x="0" y="0"/>
                </a:cubicBezTo>
                <a:close/>
              </a:path>
            </a:pathLst>
          </a:custGeom>
          <a:ln>
            <a:solidFill>
              <a:schemeClr val="tx1"/>
            </a:solidFill>
            <a:extLst>
              <a:ext uri="{C807C97D-BFC1-408E-A445-0C87EB9F89A2}">
                <ask:lineSketchStyleProps xmlns:ask="http://schemas.microsoft.com/office/drawing/2018/sketchyshapes" sd="2333699339">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21551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4AECE08-6D78-4132-1F34-7AA25B76E295}"/>
              </a:ext>
            </a:extLst>
          </p:cNvPr>
          <p:cNvPicPr>
            <a:picLocks noChangeAspect="1"/>
          </p:cNvPicPr>
          <p:nvPr/>
        </p:nvPicPr>
        <p:blipFill>
          <a:blip r:embed="rId2"/>
          <a:stretch>
            <a:fillRect/>
          </a:stretch>
        </p:blipFill>
        <p:spPr>
          <a:xfrm>
            <a:off x="499990" y="371048"/>
            <a:ext cx="5010849" cy="6115904"/>
          </a:xfrm>
          <a:custGeom>
            <a:avLst/>
            <a:gdLst>
              <a:gd name="connsiteX0" fmla="*/ 0 w 5010849"/>
              <a:gd name="connsiteY0" fmla="*/ 0 h 6115904"/>
              <a:gd name="connsiteX1" fmla="*/ 606869 w 5010849"/>
              <a:gd name="connsiteY1" fmla="*/ 0 h 6115904"/>
              <a:gd name="connsiteX2" fmla="*/ 1063414 w 5010849"/>
              <a:gd name="connsiteY2" fmla="*/ 0 h 6115904"/>
              <a:gd name="connsiteX3" fmla="*/ 1720391 w 5010849"/>
              <a:gd name="connsiteY3" fmla="*/ 0 h 6115904"/>
              <a:gd name="connsiteX4" fmla="*/ 2327261 w 5010849"/>
              <a:gd name="connsiteY4" fmla="*/ 0 h 6115904"/>
              <a:gd name="connsiteX5" fmla="*/ 2783805 w 5010849"/>
              <a:gd name="connsiteY5" fmla="*/ 0 h 6115904"/>
              <a:gd name="connsiteX6" fmla="*/ 3440783 w 5010849"/>
              <a:gd name="connsiteY6" fmla="*/ 0 h 6115904"/>
              <a:gd name="connsiteX7" fmla="*/ 3897327 w 5010849"/>
              <a:gd name="connsiteY7" fmla="*/ 0 h 6115904"/>
              <a:gd name="connsiteX8" fmla="*/ 4454088 w 5010849"/>
              <a:gd name="connsiteY8" fmla="*/ 0 h 6115904"/>
              <a:gd name="connsiteX9" fmla="*/ 5010849 w 5010849"/>
              <a:gd name="connsiteY9" fmla="*/ 0 h 6115904"/>
              <a:gd name="connsiteX10" fmla="*/ 5010849 w 5010849"/>
              <a:gd name="connsiteY10" fmla="*/ 372514 h 6115904"/>
              <a:gd name="connsiteX11" fmla="*/ 5010849 w 5010849"/>
              <a:gd name="connsiteY11" fmla="*/ 806187 h 6115904"/>
              <a:gd name="connsiteX12" fmla="*/ 5010849 w 5010849"/>
              <a:gd name="connsiteY12" fmla="*/ 1423338 h 6115904"/>
              <a:gd name="connsiteX13" fmla="*/ 5010849 w 5010849"/>
              <a:gd name="connsiteY13" fmla="*/ 2101647 h 6115904"/>
              <a:gd name="connsiteX14" fmla="*/ 5010849 w 5010849"/>
              <a:gd name="connsiteY14" fmla="*/ 2535320 h 6115904"/>
              <a:gd name="connsiteX15" fmla="*/ 5010849 w 5010849"/>
              <a:gd name="connsiteY15" fmla="*/ 3091311 h 6115904"/>
              <a:gd name="connsiteX16" fmla="*/ 5010849 w 5010849"/>
              <a:gd name="connsiteY16" fmla="*/ 3769621 h 6115904"/>
              <a:gd name="connsiteX17" fmla="*/ 5010849 w 5010849"/>
              <a:gd name="connsiteY17" fmla="*/ 4325612 h 6115904"/>
              <a:gd name="connsiteX18" fmla="*/ 5010849 w 5010849"/>
              <a:gd name="connsiteY18" fmla="*/ 4759285 h 6115904"/>
              <a:gd name="connsiteX19" fmla="*/ 5010849 w 5010849"/>
              <a:gd name="connsiteY19" fmla="*/ 5315277 h 6115904"/>
              <a:gd name="connsiteX20" fmla="*/ 5010849 w 5010849"/>
              <a:gd name="connsiteY20" fmla="*/ 6115904 h 6115904"/>
              <a:gd name="connsiteX21" fmla="*/ 4403980 w 5010849"/>
              <a:gd name="connsiteY21" fmla="*/ 6115904 h 6115904"/>
              <a:gd name="connsiteX22" fmla="*/ 3997544 w 5010849"/>
              <a:gd name="connsiteY22" fmla="*/ 6115904 h 6115904"/>
              <a:gd name="connsiteX23" fmla="*/ 3541000 w 5010849"/>
              <a:gd name="connsiteY23" fmla="*/ 6115904 h 6115904"/>
              <a:gd name="connsiteX24" fmla="*/ 3134564 w 5010849"/>
              <a:gd name="connsiteY24" fmla="*/ 6115904 h 6115904"/>
              <a:gd name="connsiteX25" fmla="*/ 2627912 w 5010849"/>
              <a:gd name="connsiteY25" fmla="*/ 6115904 h 6115904"/>
              <a:gd name="connsiteX26" fmla="*/ 2121259 w 5010849"/>
              <a:gd name="connsiteY26" fmla="*/ 6115904 h 6115904"/>
              <a:gd name="connsiteX27" fmla="*/ 1464281 w 5010849"/>
              <a:gd name="connsiteY27" fmla="*/ 6115904 h 6115904"/>
              <a:gd name="connsiteX28" fmla="*/ 957629 w 5010849"/>
              <a:gd name="connsiteY28" fmla="*/ 6115904 h 6115904"/>
              <a:gd name="connsiteX29" fmla="*/ 0 w 5010849"/>
              <a:gd name="connsiteY29" fmla="*/ 6115904 h 6115904"/>
              <a:gd name="connsiteX30" fmla="*/ 0 w 5010849"/>
              <a:gd name="connsiteY30" fmla="*/ 5682231 h 6115904"/>
              <a:gd name="connsiteX31" fmla="*/ 0 w 5010849"/>
              <a:gd name="connsiteY31" fmla="*/ 5126240 h 6115904"/>
              <a:gd name="connsiteX32" fmla="*/ 0 w 5010849"/>
              <a:gd name="connsiteY32" fmla="*/ 4753725 h 6115904"/>
              <a:gd name="connsiteX33" fmla="*/ 0 w 5010849"/>
              <a:gd name="connsiteY33" fmla="*/ 4320052 h 6115904"/>
              <a:gd name="connsiteX34" fmla="*/ 0 w 5010849"/>
              <a:gd name="connsiteY34" fmla="*/ 3764061 h 6115904"/>
              <a:gd name="connsiteX35" fmla="*/ 0 w 5010849"/>
              <a:gd name="connsiteY35" fmla="*/ 3085752 h 6115904"/>
              <a:gd name="connsiteX36" fmla="*/ 0 w 5010849"/>
              <a:gd name="connsiteY36" fmla="*/ 2407442 h 6115904"/>
              <a:gd name="connsiteX37" fmla="*/ 0 w 5010849"/>
              <a:gd name="connsiteY37" fmla="*/ 2034928 h 6115904"/>
              <a:gd name="connsiteX38" fmla="*/ 0 w 5010849"/>
              <a:gd name="connsiteY38" fmla="*/ 1356619 h 6115904"/>
              <a:gd name="connsiteX39" fmla="*/ 0 w 5010849"/>
              <a:gd name="connsiteY39" fmla="*/ 984105 h 6115904"/>
              <a:gd name="connsiteX40" fmla="*/ 0 w 5010849"/>
              <a:gd name="connsiteY40" fmla="*/ 0 h 6115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10849" h="6115904" fill="none" extrusionOk="0">
                <a:moveTo>
                  <a:pt x="0" y="0"/>
                </a:moveTo>
                <a:cubicBezTo>
                  <a:pt x="267665" y="-22903"/>
                  <a:pt x="333459" y="46375"/>
                  <a:pt x="606869" y="0"/>
                </a:cubicBezTo>
                <a:cubicBezTo>
                  <a:pt x="880279" y="-46375"/>
                  <a:pt x="915270" y="47343"/>
                  <a:pt x="1063414" y="0"/>
                </a:cubicBezTo>
                <a:cubicBezTo>
                  <a:pt x="1211559" y="-47343"/>
                  <a:pt x="1410005" y="44885"/>
                  <a:pt x="1720391" y="0"/>
                </a:cubicBezTo>
                <a:cubicBezTo>
                  <a:pt x="2030777" y="-44885"/>
                  <a:pt x="2193794" y="17959"/>
                  <a:pt x="2327261" y="0"/>
                </a:cubicBezTo>
                <a:cubicBezTo>
                  <a:pt x="2460728" y="-17959"/>
                  <a:pt x="2565896" y="41334"/>
                  <a:pt x="2783805" y="0"/>
                </a:cubicBezTo>
                <a:cubicBezTo>
                  <a:pt x="3001714" y="-41334"/>
                  <a:pt x="3206978" y="63534"/>
                  <a:pt x="3440783" y="0"/>
                </a:cubicBezTo>
                <a:cubicBezTo>
                  <a:pt x="3674588" y="-63534"/>
                  <a:pt x="3723983" y="25736"/>
                  <a:pt x="3897327" y="0"/>
                </a:cubicBezTo>
                <a:cubicBezTo>
                  <a:pt x="4070671" y="-25736"/>
                  <a:pt x="4301279" y="65468"/>
                  <a:pt x="4454088" y="0"/>
                </a:cubicBezTo>
                <a:cubicBezTo>
                  <a:pt x="4606897" y="-65468"/>
                  <a:pt x="4782536" y="44434"/>
                  <a:pt x="5010849" y="0"/>
                </a:cubicBezTo>
                <a:cubicBezTo>
                  <a:pt x="5016669" y="114465"/>
                  <a:pt x="4989311" y="282168"/>
                  <a:pt x="5010849" y="372514"/>
                </a:cubicBezTo>
                <a:cubicBezTo>
                  <a:pt x="5032387" y="462860"/>
                  <a:pt x="4992212" y="617361"/>
                  <a:pt x="5010849" y="806187"/>
                </a:cubicBezTo>
                <a:cubicBezTo>
                  <a:pt x="5029486" y="995013"/>
                  <a:pt x="4984356" y="1191121"/>
                  <a:pt x="5010849" y="1423338"/>
                </a:cubicBezTo>
                <a:cubicBezTo>
                  <a:pt x="5037342" y="1655555"/>
                  <a:pt x="4975741" y="1814805"/>
                  <a:pt x="5010849" y="2101647"/>
                </a:cubicBezTo>
                <a:cubicBezTo>
                  <a:pt x="5045957" y="2388489"/>
                  <a:pt x="4996397" y="2351747"/>
                  <a:pt x="5010849" y="2535320"/>
                </a:cubicBezTo>
                <a:cubicBezTo>
                  <a:pt x="5025301" y="2718893"/>
                  <a:pt x="5002772" y="2889576"/>
                  <a:pt x="5010849" y="3091311"/>
                </a:cubicBezTo>
                <a:cubicBezTo>
                  <a:pt x="5018926" y="3293046"/>
                  <a:pt x="5004070" y="3460690"/>
                  <a:pt x="5010849" y="3769621"/>
                </a:cubicBezTo>
                <a:cubicBezTo>
                  <a:pt x="5017628" y="4078552"/>
                  <a:pt x="4982353" y="4121904"/>
                  <a:pt x="5010849" y="4325612"/>
                </a:cubicBezTo>
                <a:cubicBezTo>
                  <a:pt x="5039345" y="4529320"/>
                  <a:pt x="4972159" y="4611922"/>
                  <a:pt x="5010849" y="4759285"/>
                </a:cubicBezTo>
                <a:cubicBezTo>
                  <a:pt x="5049539" y="4906648"/>
                  <a:pt x="4985049" y="5145817"/>
                  <a:pt x="5010849" y="5315277"/>
                </a:cubicBezTo>
                <a:cubicBezTo>
                  <a:pt x="5036649" y="5484737"/>
                  <a:pt x="4920126" y="5836030"/>
                  <a:pt x="5010849" y="6115904"/>
                </a:cubicBezTo>
                <a:cubicBezTo>
                  <a:pt x="4875746" y="6116951"/>
                  <a:pt x="4551514" y="6111008"/>
                  <a:pt x="4403980" y="6115904"/>
                </a:cubicBezTo>
                <a:cubicBezTo>
                  <a:pt x="4256446" y="6120800"/>
                  <a:pt x="4084479" y="6106670"/>
                  <a:pt x="3997544" y="6115904"/>
                </a:cubicBezTo>
                <a:cubicBezTo>
                  <a:pt x="3910609" y="6125138"/>
                  <a:pt x="3673700" y="6092824"/>
                  <a:pt x="3541000" y="6115904"/>
                </a:cubicBezTo>
                <a:cubicBezTo>
                  <a:pt x="3408300" y="6138984"/>
                  <a:pt x="3321924" y="6100072"/>
                  <a:pt x="3134564" y="6115904"/>
                </a:cubicBezTo>
                <a:cubicBezTo>
                  <a:pt x="2947204" y="6131736"/>
                  <a:pt x="2776904" y="6092207"/>
                  <a:pt x="2627912" y="6115904"/>
                </a:cubicBezTo>
                <a:cubicBezTo>
                  <a:pt x="2478920" y="6139601"/>
                  <a:pt x="2303907" y="6065928"/>
                  <a:pt x="2121259" y="6115904"/>
                </a:cubicBezTo>
                <a:cubicBezTo>
                  <a:pt x="1938611" y="6165880"/>
                  <a:pt x="1718775" y="6050877"/>
                  <a:pt x="1464281" y="6115904"/>
                </a:cubicBezTo>
                <a:cubicBezTo>
                  <a:pt x="1209787" y="6180931"/>
                  <a:pt x="1071359" y="6100857"/>
                  <a:pt x="957629" y="6115904"/>
                </a:cubicBezTo>
                <a:cubicBezTo>
                  <a:pt x="843899" y="6130951"/>
                  <a:pt x="204456" y="6039987"/>
                  <a:pt x="0" y="6115904"/>
                </a:cubicBezTo>
                <a:cubicBezTo>
                  <a:pt x="-16782" y="5953256"/>
                  <a:pt x="41062" y="5833082"/>
                  <a:pt x="0" y="5682231"/>
                </a:cubicBezTo>
                <a:cubicBezTo>
                  <a:pt x="-41062" y="5531380"/>
                  <a:pt x="14637" y="5366210"/>
                  <a:pt x="0" y="5126240"/>
                </a:cubicBezTo>
                <a:cubicBezTo>
                  <a:pt x="-14637" y="4886270"/>
                  <a:pt x="11229" y="4912945"/>
                  <a:pt x="0" y="4753725"/>
                </a:cubicBezTo>
                <a:cubicBezTo>
                  <a:pt x="-11229" y="4594505"/>
                  <a:pt x="5849" y="4454525"/>
                  <a:pt x="0" y="4320052"/>
                </a:cubicBezTo>
                <a:cubicBezTo>
                  <a:pt x="-5849" y="4185579"/>
                  <a:pt x="63838" y="4031370"/>
                  <a:pt x="0" y="3764061"/>
                </a:cubicBezTo>
                <a:cubicBezTo>
                  <a:pt x="-63838" y="3496752"/>
                  <a:pt x="30527" y="3222963"/>
                  <a:pt x="0" y="3085752"/>
                </a:cubicBezTo>
                <a:cubicBezTo>
                  <a:pt x="-30527" y="2948541"/>
                  <a:pt x="55387" y="2646814"/>
                  <a:pt x="0" y="2407442"/>
                </a:cubicBezTo>
                <a:cubicBezTo>
                  <a:pt x="-55387" y="2168070"/>
                  <a:pt x="25995" y="2206279"/>
                  <a:pt x="0" y="2034928"/>
                </a:cubicBezTo>
                <a:cubicBezTo>
                  <a:pt x="-25995" y="1863577"/>
                  <a:pt x="20370" y="1531940"/>
                  <a:pt x="0" y="1356619"/>
                </a:cubicBezTo>
                <a:cubicBezTo>
                  <a:pt x="-20370" y="1181298"/>
                  <a:pt x="42858" y="1110736"/>
                  <a:pt x="0" y="984105"/>
                </a:cubicBezTo>
                <a:cubicBezTo>
                  <a:pt x="-42858" y="857474"/>
                  <a:pt x="91212" y="248183"/>
                  <a:pt x="0" y="0"/>
                </a:cubicBezTo>
                <a:close/>
              </a:path>
              <a:path w="5010849" h="6115904" stroke="0" extrusionOk="0">
                <a:moveTo>
                  <a:pt x="0" y="0"/>
                </a:moveTo>
                <a:cubicBezTo>
                  <a:pt x="107033" y="-7152"/>
                  <a:pt x="277118" y="14683"/>
                  <a:pt x="406436" y="0"/>
                </a:cubicBezTo>
                <a:cubicBezTo>
                  <a:pt x="535754" y="-14683"/>
                  <a:pt x="721618" y="43674"/>
                  <a:pt x="1013305" y="0"/>
                </a:cubicBezTo>
                <a:cubicBezTo>
                  <a:pt x="1304992" y="-43674"/>
                  <a:pt x="1415326" y="45835"/>
                  <a:pt x="1620175" y="0"/>
                </a:cubicBezTo>
                <a:cubicBezTo>
                  <a:pt x="1825024" y="-45835"/>
                  <a:pt x="2107064" y="45541"/>
                  <a:pt x="2277152" y="0"/>
                </a:cubicBezTo>
                <a:cubicBezTo>
                  <a:pt x="2447240" y="-45541"/>
                  <a:pt x="2631740" y="47744"/>
                  <a:pt x="2833913" y="0"/>
                </a:cubicBezTo>
                <a:cubicBezTo>
                  <a:pt x="3036086" y="-47744"/>
                  <a:pt x="3116224" y="30778"/>
                  <a:pt x="3340566" y="0"/>
                </a:cubicBezTo>
                <a:cubicBezTo>
                  <a:pt x="3564908" y="-30778"/>
                  <a:pt x="3668717" y="19769"/>
                  <a:pt x="3797110" y="0"/>
                </a:cubicBezTo>
                <a:cubicBezTo>
                  <a:pt x="3925503" y="-19769"/>
                  <a:pt x="4076226" y="34898"/>
                  <a:pt x="4253654" y="0"/>
                </a:cubicBezTo>
                <a:cubicBezTo>
                  <a:pt x="4431082" y="-34898"/>
                  <a:pt x="4727183" y="54350"/>
                  <a:pt x="5010849" y="0"/>
                </a:cubicBezTo>
                <a:cubicBezTo>
                  <a:pt x="5011348" y="86192"/>
                  <a:pt x="4968197" y="230874"/>
                  <a:pt x="5010849" y="372514"/>
                </a:cubicBezTo>
                <a:cubicBezTo>
                  <a:pt x="5053501" y="514154"/>
                  <a:pt x="4981468" y="846640"/>
                  <a:pt x="5010849" y="1050824"/>
                </a:cubicBezTo>
                <a:cubicBezTo>
                  <a:pt x="5040230" y="1255008"/>
                  <a:pt x="5002678" y="1331927"/>
                  <a:pt x="5010849" y="1545656"/>
                </a:cubicBezTo>
                <a:cubicBezTo>
                  <a:pt x="5019020" y="1759385"/>
                  <a:pt x="5007973" y="1863399"/>
                  <a:pt x="5010849" y="2101647"/>
                </a:cubicBezTo>
                <a:cubicBezTo>
                  <a:pt x="5013725" y="2339895"/>
                  <a:pt x="4954504" y="2429435"/>
                  <a:pt x="5010849" y="2718797"/>
                </a:cubicBezTo>
                <a:cubicBezTo>
                  <a:pt x="5067194" y="3008159"/>
                  <a:pt x="4977362" y="3002163"/>
                  <a:pt x="5010849" y="3091311"/>
                </a:cubicBezTo>
                <a:cubicBezTo>
                  <a:pt x="5044336" y="3180459"/>
                  <a:pt x="5003636" y="3446258"/>
                  <a:pt x="5010849" y="3647303"/>
                </a:cubicBezTo>
                <a:cubicBezTo>
                  <a:pt x="5018062" y="3848348"/>
                  <a:pt x="4996554" y="3932374"/>
                  <a:pt x="5010849" y="4080976"/>
                </a:cubicBezTo>
                <a:cubicBezTo>
                  <a:pt x="5025144" y="4229578"/>
                  <a:pt x="4975135" y="4370536"/>
                  <a:pt x="5010849" y="4575808"/>
                </a:cubicBezTo>
                <a:cubicBezTo>
                  <a:pt x="5046563" y="4781080"/>
                  <a:pt x="4968864" y="4897380"/>
                  <a:pt x="5010849" y="5131799"/>
                </a:cubicBezTo>
                <a:cubicBezTo>
                  <a:pt x="5052834" y="5366218"/>
                  <a:pt x="4970687" y="5373378"/>
                  <a:pt x="5010849" y="5504314"/>
                </a:cubicBezTo>
                <a:cubicBezTo>
                  <a:pt x="5051011" y="5635251"/>
                  <a:pt x="4947865" y="5904041"/>
                  <a:pt x="5010849" y="6115904"/>
                </a:cubicBezTo>
                <a:cubicBezTo>
                  <a:pt x="4793285" y="6157143"/>
                  <a:pt x="4729022" y="6068574"/>
                  <a:pt x="4454088" y="6115904"/>
                </a:cubicBezTo>
                <a:cubicBezTo>
                  <a:pt x="4179154" y="6163234"/>
                  <a:pt x="4138037" y="6055341"/>
                  <a:pt x="3897327" y="6115904"/>
                </a:cubicBezTo>
                <a:cubicBezTo>
                  <a:pt x="3656617" y="6176467"/>
                  <a:pt x="3513188" y="6038995"/>
                  <a:pt x="3240349" y="6115904"/>
                </a:cubicBezTo>
                <a:cubicBezTo>
                  <a:pt x="2967510" y="6192813"/>
                  <a:pt x="2849474" y="6112310"/>
                  <a:pt x="2733697" y="6115904"/>
                </a:cubicBezTo>
                <a:cubicBezTo>
                  <a:pt x="2617920" y="6119498"/>
                  <a:pt x="2371024" y="6074349"/>
                  <a:pt x="2076719" y="6115904"/>
                </a:cubicBezTo>
                <a:cubicBezTo>
                  <a:pt x="1782414" y="6157459"/>
                  <a:pt x="1598123" y="6099634"/>
                  <a:pt x="1419741" y="6115904"/>
                </a:cubicBezTo>
                <a:cubicBezTo>
                  <a:pt x="1241359" y="6132174"/>
                  <a:pt x="1024322" y="6107162"/>
                  <a:pt x="913088" y="6115904"/>
                </a:cubicBezTo>
                <a:cubicBezTo>
                  <a:pt x="801854" y="6124646"/>
                  <a:pt x="229893" y="6060914"/>
                  <a:pt x="0" y="6115904"/>
                </a:cubicBezTo>
                <a:cubicBezTo>
                  <a:pt x="-43811" y="5931045"/>
                  <a:pt x="21230" y="5820963"/>
                  <a:pt x="0" y="5621072"/>
                </a:cubicBezTo>
                <a:cubicBezTo>
                  <a:pt x="-21230" y="5421181"/>
                  <a:pt x="66179" y="5313340"/>
                  <a:pt x="0" y="5065080"/>
                </a:cubicBezTo>
                <a:cubicBezTo>
                  <a:pt x="-66179" y="4816820"/>
                  <a:pt x="24062" y="4632489"/>
                  <a:pt x="0" y="4447930"/>
                </a:cubicBezTo>
                <a:cubicBezTo>
                  <a:pt x="-24062" y="4263371"/>
                  <a:pt x="6257" y="4065184"/>
                  <a:pt x="0" y="3830780"/>
                </a:cubicBezTo>
                <a:cubicBezTo>
                  <a:pt x="-6257" y="3596376"/>
                  <a:pt x="77419" y="3481613"/>
                  <a:pt x="0" y="3152471"/>
                </a:cubicBezTo>
                <a:cubicBezTo>
                  <a:pt x="-77419" y="2823329"/>
                  <a:pt x="29927" y="2887306"/>
                  <a:pt x="0" y="2718797"/>
                </a:cubicBezTo>
                <a:cubicBezTo>
                  <a:pt x="-29927" y="2550288"/>
                  <a:pt x="17696" y="2481616"/>
                  <a:pt x="0" y="2346283"/>
                </a:cubicBezTo>
                <a:cubicBezTo>
                  <a:pt x="-17696" y="2210950"/>
                  <a:pt x="34737" y="2123169"/>
                  <a:pt x="0" y="1973769"/>
                </a:cubicBezTo>
                <a:cubicBezTo>
                  <a:pt x="-34737" y="1824369"/>
                  <a:pt x="50614" y="1722561"/>
                  <a:pt x="0" y="1478937"/>
                </a:cubicBezTo>
                <a:cubicBezTo>
                  <a:pt x="-50614" y="1235313"/>
                  <a:pt x="27210" y="1124601"/>
                  <a:pt x="0" y="861786"/>
                </a:cubicBezTo>
                <a:cubicBezTo>
                  <a:pt x="-27210" y="598971"/>
                  <a:pt x="2825" y="274526"/>
                  <a:pt x="0" y="0"/>
                </a:cubicBez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50000" t="50000" r="50000" b="50000"/>
            </a:path>
            <a:tileRect/>
          </a:gradFill>
          <a:ln>
            <a:solidFill>
              <a:schemeClr val="tx1"/>
            </a:solidFill>
            <a:extLst>
              <a:ext uri="{C807C97D-BFC1-408E-A445-0C87EB9F89A2}">
                <ask:lineSketchStyleProps xmlns:ask="http://schemas.microsoft.com/office/drawing/2018/sketchyshapes" sd="1318638888">
                  <a:prstGeom prst="rect">
                    <a:avLst/>
                  </a:prstGeom>
                  <ask:type>
                    <ask:lineSketchScribble/>
                  </ask:type>
                </ask:lineSketchStyleProps>
              </a:ext>
            </a:extLst>
          </a:ln>
          <a:effectLst>
            <a:outerShdw blurRad="63500" sx="102000" sy="102000" algn="ctr" rotWithShape="0">
              <a:prstClr val="black">
                <a:alpha val="40000"/>
              </a:prstClr>
            </a:outerShdw>
          </a:effectLst>
        </p:spPr>
      </p:pic>
      <p:pic>
        <p:nvPicPr>
          <p:cNvPr id="12" name="Resim 11">
            <a:extLst>
              <a:ext uri="{FF2B5EF4-FFF2-40B4-BE49-F238E27FC236}">
                <a16:creationId xmlns:a16="http://schemas.microsoft.com/office/drawing/2014/main" id="{C9CD0B1A-7150-A691-0B7D-B857593E6C1A}"/>
              </a:ext>
            </a:extLst>
          </p:cNvPr>
          <p:cNvPicPr>
            <a:picLocks noChangeAspect="1"/>
          </p:cNvPicPr>
          <p:nvPr/>
        </p:nvPicPr>
        <p:blipFill>
          <a:blip r:embed="rId3"/>
          <a:stretch>
            <a:fillRect/>
          </a:stretch>
        </p:blipFill>
        <p:spPr>
          <a:xfrm>
            <a:off x="6511066" y="371048"/>
            <a:ext cx="5001323" cy="6087325"/>
          </a:xfrm>
          <a:custGeom>
            <a:avLst/>
            <a:gdLst>
              <a:gd name="connsiteX0" fmla="*/ 0 w 5001323"/>
              <a:gd name="connsiteY0" fmla="*/ 0 h 6087325"/>
              <a:gd name="connsiteX1" fmla="*/ 605716 w 5001323"/>
              <a:gd name="connsiteY1" fmla="*/ 0 h 6087325"/>
              <a:gd name="connsiteX2" fmla="*/ 1261445 w 5001323"/>
              <a:gd name="connsiteY2" fmla="*/ 0 h 6087325"/>
              <a:gd name="connsiteX3" fmla="*/ 1817147 w 5001323"/>
              <a:gd name="connsiteY3" fmla="*/ 0 h 6087325"/>
              <a:gd name="connsiteX4" fmla="*/ 2422863 w 5001323"/>
              <a:gd name="connsiteY4" fmla="*/ 0 h 6087325"/>
              <a:gd name="connsiteX5" fmla="*/ 3078592 w 5001323"/>
              <a:gd name="connsiteY5" fmla="*/ 0 h 6087325"/>
              <a:gd name="connsiteX6" fmla="*/ 3534268 w 5001323"/>
              <a:gd name="connsiteY6" fmla="*/ 0 h 6087325"/>
              <a:gd name="connsiteX7" fmla="*/ 4139984 w 5001323"/>
              <a:gd name="connsiteY7" fmla="*/ 0 h 6087325"/>
              <a:gd name="connsiteX8" fmla="*/ 5001323 w 5001323"/>
              <a:gd name="connsiteY8" fmla="*/ 0 h 6087325"/>
              <a:gd name="connsiteX9" fmla="*/ 5001323 w 5001323"/>
              <a:gd name="connsiteY9" fmla="*/ 614266 h 6087325"/>
              <a:gd name="connsiteX10" fmla="*/ 5001323 w 5001323"/>
              <a:gd name="connsiteY10" fmla="*/ 985040 h 6087325"/>
              <a:gd name="connsiteX11" fmla="*/ 5001323 w 5001323"/>
              <a:gd name="connsiteY11" fmla="*/ 1660180 h 6087325"/>
              <a:gd name="connsiteX12" fmla="*/ 5001323 w 5001323"/>
              <a:gd name="connsiteY12" fmla="*/ 2213573 h 6087325"/>
              <a:gd name="connsiteX13" fmla="*/ 5001323 w 5001323"/>
              <a:gd name="connsiteY13" fmla="*/ 2584346 h 6087325"/>
              <a:gd name="connsiteX14" fmla="*/ 5001323 w 5001323"/>
              <a:gd name="connsiteY14" fmla="*/ 3076866 h 6087325"/>
              <a:gd name="connsiteX15" fmla="*/ 5001323 w 5001323"/>
              <a:gd name="connsiteY15" fmla="*/ 3569386 h 6087325"/>
              <a:gd name="connsiteX16" fmla="*/ 5001323 w 5001323"/>
              <a:gd name="connsiteY16" fmla="*/ 4183652 h 6087325"/>
              <a:gd name="connsiteX17" fmla="*/ 5001323 w 5001323"/>
              <a:gd name="connsiteY17" fmla="*/ 4858792 h 6087325"/>
              <a:gd name="connsiteX18" fmla="*/ 5001323 w 5001323"/>
              <a:gd name="connsiteY18" fmla="*/ 5473059 h 6087325"/>
              <a:gd name="connsiteX19" fmla="*/ 5001323 w 5001323"/>
              <a:gd name="connsiteY19" fmla="*/ 6087325 h 6087325"/>
              <a:gd name="connsiteX20" fmla="*/ 4445620 w 5001323"/>
              <a:gd name="connsiteY20" fmla="*/ 6087325 h 6087325"/>
              <a:gd name="connsiteX21" fmla="*/ 3939931 w 5001323"/>
              <a:gd name="connsiteY21" fmla="*/ 6087325 h 6087325"/>
              <a:gd name="connsiteX22" fmla="*/ 3284202 w 5001323"/>
              <a:gd name="connsiteY22" fmla="*/ 6087325 h 6087325"/>
              <a:gd name="connsiteX23" fmla="*/ 2778513 w 5001323"/>
              <a:gd name="connsiteY23" fmla="*/ 6087325 h 6087325"/>
              <a:gd name="connsiteX24" fmla="*/ 2372850 w 5001323"/>
              <a:gd name="connsiteY24" fmla="*/ 6087325 h 6087325"/>
              <a:gd name="connsiteX25" fmla="*/ 1717121 w 5001323"/>
              <a:gd name="connsiteY25" fmla="*/ 6087325 h 6087325"/>
              <a:gd name="connsiteX26" fmla="*/ 1161418 w 5001323"/>
              <a:gd name="connsiteY26" fmla="*/ 6087325 h 6087325"/>
              <a:gd name="connsiteX27" fmla="*/ 605716 w 5001323"/>
              <a:gd name="connsiteY27" fmla="*/ 6087325 h 6087325"/>
              <a:gd name="connsiteX28" fmla="*/ 0 w 5001323"/>
              <a:gd name="connsiteY28" fmla="*/ 6087325 h 6087325"/>
              <a:gd name="connsiteX29" fmla="*/ 0 w 5001323"/>
              <a:gd name="connsiteY29" fmla="*/ 5533932 h 6087325"/>
              <a:gd name="connsiteX30" fmla="*/ 0 w 5001323"/>
              <a:gd name="connsiteY30" fmla="*/ 4858792 h 6087325"/>
              <a:gd name="connsiteX31" fmla="*/ 0 w 5001323"/>
              <a:gd name="connsiteY31" fmla="*/ 4244526 h 6087325"/>
              <a:gd name="connsiteX32" fmla="*/ 0 w 5001323"/>
              <a:gd name="connsiteY32" fmla="*/ 3569386 h 6087325"/>
              <a:gd name="connsiteX33" fmla="*/ 0 w 5001323"/>
              <a:gd name="connsiteY33" fmla="*/ 3137739 h 6087325"/>
              <a:gd name="connsiteX34" fmla="*/ 0 w 5001323"/>
              <a:gd name="connsiteY34" fmla="*/ 2706093 h 6087325"/>
              <a:gd name="connsiteX35" fmla="*/ 0 w 5001323"/>
              <a:gd name="connsiteY35" fmla="*/ 2335319 h 6087325"/>
              <a:gd name="connsiteX36" fmla="*/ 0 w 5001323"/>
              <a:gd name="connsiteY36" fmla="*/ 1721053 h 6087325"/>
              <a:gd name="connsiteX37" fmla="*/ 0 w 5001323"/>
              <a:gd name="connsiteY37" fmla="*/ 1106786 h 6087325"/>
              <a:gd name="connsiteX38" fmla="*/ 0 w 5001323"/>
              <a:gd name="connsiteY38" fmla="*/ 0 h 60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001323" h="6087325" fill="none" extrusionOk="0">
                <a:moveTo>
                  <a:pt x="0" y="0"/>
                </a:moveTo>
                <a:cubicBezTo>
                  <a:pt x="228815" y="-37851"/>
                  <a:pt x="418730" y="14978"/>
                  <a:pt x="605716" y="0"/>
                </a:cubicBezTo>
                <a:cubicBezTo>
                  <a:pt x="792702" y="-14978"/>
                  <a:pt x="987646" y="63574"/>
                  <a:pt x="1261445" y="0"/>
                </a:cubicBezTo>
                <a:cubicBezTo>
                  <a:pt x="1535244" y="-63574"/>
                  <a:pt x="1614983" y="37020"/>
                  <a:pt x="1817147" y="0"/>
                </a:cubicBezTo>
                <a:cubicBezTo>
                  <a:pt x="2019311" y="-37020"/>
                  <a:pt x="2159554" y="33804"/>
                  <a:pt x="2422863" y="0"/>
                </a:cubicBezTo>
                <a:cubicBezTo>
                  <a:pt x="2686172" y="-33804"/>
                  <a:pt x="2869743" y="69369"/>
                  <a:pt x="3078592" y="0"/>
                </a:cubicBezTo>
                <a:cubicBezTo>
                  <a:pt x="3287441" y="-69369"/>
                  <a:pt x="3319905" y="3041"/>
                  <a:pt x="3534268" y="0"/>
                </a:cubicBezTo>
                <a:cubicBezTo>
                  <a:pt x="3748631" y="-3041"/>
                  <a:pt x="3867385" y="29390"/>
                  <a:pt x="4139984" y="0"/>
                </a:cubicBezTo>
                <a:cubicBezTo>
                  <a:pt x="4412583" y="-29390"/>
                  <a:pt x="4761486" y="30464"/>
                  <a:pt x="5001323" y="0"/>
                </a:cubicBezTo>
                <a:cubicBezTo>
                  <a:pt x="5021369" y="154763"/>
                  <a:pt x="4978993" y="474329"/>
                  <a:pt x="5001323" y="614266"/>
                </a:cubicBezTo>
                <a:cubicBezTo>
                  <a:pt x="5023653" y="754203"/>
                  <a:pt x="4986452" y="816614"/>
                  <a:pt x="5001323" y="985040"/>
                </a:cubicBezTo>
                <a:cubicBezTo>
                  <a:pt x="5016194" y="1153466"/>
                  <a:pt x="4992156" y="1402102"/>
                  <a:pt x="5001323" y="1660180"/>
                </a:cubicBezTo>
                <a:cubicBezTo>
                  <a:pt x="5010490" y="1918258"/>
                  <a:pt x="4998495" y="2034817"/>
                  <a:pt x="5001323" y="2213573"/>
                </a:cubicBezTo>
                <a:cubicBezTo>
                  <a:pt x="5004151" y="2392329"/>
                  <a:pt x="4965983" y="2482352"/>
                  <a:pt x="5001323" y="2584346"/>
                </a:cubicBezTo>
                <a:cubicBezTo>
                  <a:pt x="5036663" y="2686340"/>
                  <a:pt x="4962264" y="2936607"/>
                  <a:pt x="5001323" y="3076866"/>
                </a:cubicBezTo>
                <a:cubicBezTo>
                  <a:pt x="5040382" y="3217125"/>
                  <a:pt x="4962775" y="3427670"/>
                  <a:pt x="5001323" y="3569386"/>
                </a:cubicBezTo>
                <a:cubicBezTo>
                  <a:pt x="5039871" y="3711102"/>
                  <a:pt x="4972688" y="3986078"/>
                  <a:pt x="5001323" y="4183652"/>
                </a:cubicBezTo>
                <a:cubicBezTo>
                  <a:pt x="5029958" y="4381226"/>
                  <a:pt x="4992383" y="4557575"/>
                  <a:pt x="5001323" y="4858792"/>
                </a:cubicBezTo>
                <a:cubicBezTo>
                  <a:pt x="5010263" y="5160009"/>
                  <a:pt x="4998639" y="5301133"/>
                  <a:pt x="5001323" y="5473059"/>
                </a:cubicBezTo>
                <a:cubicBezTo>
                  <a:pt x="5004007" y="5644985"/>
                  <a:pt x="4994613" y="5854086"/>
                  <a:pt x="5001323" y="6087325"/>
                </a:cubicBezTo>
                <a:cubicBezTo>
                  <a:pt x="4876076" y="6147986"/>
                  <a:pt x="4668643" y="6075330"/>
                  <a:pt x="4445620" y="6087325"/>
                </a:cubicBezTo>
                <a:cubicBezTo>
                  <a:pt x="4222597" y="6099320"/>
                  <a:pt x="4189139" y="6058488"/>
                  <a:pt x="3939931" y="6087325"/>
                </a:cubicBezTo>
                <a:cubicBezTo>
                  <a:pt x="3690723" y="6116162"/>
                  <a:pt x="3504096" y="6039798"/>
                  <a:pt x="3284202" y="6087325"/>
                </a:cubicBezTo>
                <a:cubicBezTo>
                  <a:pt x="3064308" y="6134852"/>
                  <a:pt x="3030787" y="6076914"/>
                  <a:pt x="2778513" y="6087325"/>
                </a:cubicBezTo>
                <a:cubicBezTo>
                  <a:pt x="2526239" y="6097736"/>
                  <a:pt x="2552272" y="6044631"/>
                  <a:pt x="2372850" y="6087325"/>
                </a:cubicBezTo>
                <a:cubicBezTo>
                  <a:pt x="2193428" y="6130019"/>
                  <a:pt x="1860443" y="6025476"/>
                  <a:pt x="1717121" y="6087325"/>
                </a:cubicBezTo>
                <a:cubicBezTo>
                  <a:pt x="1573799" y="6149174"/>
                  <a:pt x="1404730" y="6046850"/>
                  <a:pt x="1161418" y="6087325"/>
                </a:cubicBezTo>
                <a:cubicBezTo>
                  <a:pt x="918106" y="6127800"/>
                  <a:pt x="735852" y="6060116"/>
                  <a:pt x="605716" y="6087325"/>
                </a:cubicBezTo>
                <a:cubicBezTo>
                  <a:pt x="475580" y="6114534"/>
                  <a:pt x="122705" y="6021012"/>
                  <a:pt x="0" y="6087325"/>
                </a:cubicBezTo>
                <a:cubicBezTo>
                  <a:pt x="-38861" y="5834683"/>
                  <a:pt x="6548" y="5655706"/>
                  <a:pt x="0" y="5533932"/>
                </a:cubicBezTo>
                <a:cubicBezTo>
                  <a:pt x="-6548" y="5412158"/>
                  <a:pt x="40061" y="5075931"/>
                  <a:pt x="0" y="4858792"/>
                </a:cubicBezTo>
                <a:cubicBezTo>
                  <a:pt x="-40061" y="4641653"/>
                  <a:pt x="15819" y="4372913"/>
                  <a:pt x="0" y="4244526"/>
                </a:cubicBezTo>
                <a:cubicBezTo>
                  <a:pt x="-15819" y="4116139"/>
                  <a:pt x="2670" y="3903045"/>
                  <a:pt x="0" y="3569386"/>
                </a:cubicBezTo>
                <a:cubicBezTo>
                  <a:pt x="-2670" y="3235727"/>
                  <a:pt x="6460" y="3274199"/>
                  <a:pt x="0" y="3137739"/>
                </a:cubicBezTo>
                <a:cubicBezTo>
                  <a:pt x="-6460" y="3001279"/>
                  <a:pt x="26606" y="2896955"/>
                  <a:pt x="0" y="2706093"/>
                </a:cubicBezTo>
                <a:cubicBezTo>
                  <a:pt x="-26606" y="2515231"/>
                  <a:pt x="9482" y="2427937"/>
                  <a:pt x="0" y="2335319"/>
                </a:cubicBezTo>
                <a:cubicBezTo>
                  <a:pt x="-9482" y="2242701"/>
                  <a:pt x="2976" y="1928331"/>
                  <a:pt x="0" y="1721053"/>
                </a:cubicBezTo>
                <a:cubicBezTo>
                  <a:pt x="-2976" y="1513775"/>
                  <a:pt x="35978" y="1280496"/>
                  <a:pt x="0" y="1106786"/>
                </a:cubicBezTo>
                <a:cubicBezTo>
                  <a:pt x="-35978" y="933076"/>
                  <a:pt x="7590" y="298655"/>
                  <a:pt x="0" y="0"/>
                </a:cubicBezTo>
                <a:close/>
              </a:path>
              <a:path w="5001323" h="6087325" stroke="0" extrusionOk="0">
                <a:moveTo>
                  <a:pt x="0" y="0"/>
                </a:moveTo>
                <a:cubicBezTo>
                  <a:pt x="153604" y="-55203"/>
                  <a:pt x="344424" y="56487"/>
                  <a:pt x="555703" y="0"/>
                </a:cubicBezTo>
                <a:cubicBezTo>
                  <a:pt x="766982" y="-56487"/>
                  <a:pt x="848753" y="15174"/>
                  <a:pt x="961365" y="0"/>
                </a:cubicBezTo>
                <a:cubicBezTo>
                  <a:pt x="1073977" y="-15174"/>
                  <a:pt x="1281372" y="8750"/>
                  <a:pt x="1417042" y="0"/>
                </a:cubicBezTo>
                <a:cubicBezTo>
                  <a:pt x="1552712" y="-8750"/>
                  <a:pt x="1817235" y="56847"/>
                  <a:pt x="2022757" y="0"/>
                </a:cubicBezTo>
                <a:cubicBezTo>
                  <a:pt x="2228280" y="-56847"/>
                  <a:pt x="2448952" y="18599"/>
                  <a:pt x="2628473" y="0"/>
                </a:cubicBezTo>
                <a:cubicBezTo>
                  <a:pt x="2807994" y="-18599"/>
                  <a:pt x="2883697" y="23253"/>
                  <a:pt x="3034136" y="0"/>
                </a:cubicBezTo>
                <a:cubicBezTo>
                  <a:pt x="3184575" y="-23253"/>
                  <a:pt x="3370944" y="51479"/>
                  <a:pt x="3639852" y="0"/>
                </a:cubicBezTo>
                <a:cubicBezTo>
                  <a:pt x="3908760" y="-51479"/>
                  <a:pt x="3935272" y="50800"/>
                  <a:pt x="4095528" y="0"/>
                </a:cubicBezTo>
                <a:cubicBezTo>
                  <a:pt x="4255784" y="-50800"/>
                  <a:pt x="4674443" y="91429"/>
                  <a:pt x="5001323" y="0"/>
                </a:cubicBezTo>
                <a:cubicBezTo>
                  <a:pt x="5027471" y="113930"/>
                  <a:pt x="4962580" y="266890"/>
                  <a:pt x="5001323" y="492520"/>
                </a:cubicBezTo>
                <a:cubicBezTo>
                  <a:pt x="5040066" y="718150"/>
                  <a:pt x="4984026" y="703298"/>
                  <a:pt x="5001323" y="863293"/>
                </a:cubicBezTo>
                <a:cubicBezTo>
                  <a:pt x="5018620" y="1023288"/>
                  <a:pt x="4939029" y="1320203"/>
                  <a:pt x="5001323" y="1477560"/>
                </a:cubicBezTo>
                <a:cubicBezTo>
                  <a:pt x="5063617" y="1634917"/>
                  <a:pt x="4949306" y="1848973"/>
                  <a:pt x="5001323" y="2152699"/>
                </a:cubicBezTo>
                <a:cubicBezTo>
                  <a:pt x="5053340" y="2456425"/>
                  <a:pt x="4981456" y="2623922"/>
                  <a:pt x="5001323" y="2827839"/>
                </a:cubicBezTo>
                <a:cubicBezTo>
                  <a:pt x="5021190" y="3031756"/>
                  <a:pt x="4994189" y="3148341"/>
                  <a:pt x="5001323" y="3259486"/>
                </a:cubicBezTo>
                <a:cubicBezTo>
                  <a:pt x="5008457" y="3370631"/>
                  <a:pt x="4963759" y="3573058"/>
                  <a:pt x="5001323" y="3812879"/>
                </a:cubicBezTo>
                <a:cubicBezTo>
                  <a:pt x="5038887" y="4052700"/>
                  <a:pt x="4949417" y="4139307"/>
                  <a:pt x="5001323" y="4366272"/>
                </a:cubicBezTo>
                <a:cubicBezTo>
                  <a:pt x="5053229" y="4593237"/>
                  <a:pt x="4974701" y="4856869"/>
                  <a:pt x="5001323" y="4980539"/>
                </a:cubicBezTo>
                <a:cubicBezTo>
                  <a:pt x="5027945" y="5104209"/>
                  <a:pt x="4985831" y="5245833"/>
                  <a:pt x="5001323" y="5412185"/>
                </a:cubicBezTo>
                <a:cubicBezTo>
                  <a:pt x="5016815" y="5578537"/>
                  <a:pt x="4952550" y="5889564"/>
                  <a:pt x="5001323" y="6087325"/>
                </a:cubicBezTo>
                <a:cubicBezTo>
                  <a:pt x="4882898" y="6092373"/>
                  <a:pt x="4604117" y="6085842"/>
                  <a:pt x="4495634" y="6087325"/>
                </a:cubicBezTo>
                <a:cubicBezTo>
                  <a:pt x="4387151" y="6088808"/>
                  <a:pt x="4172836" y="6071686"/>
                  <a:pt x="3939931" y="6087325"/>
                </a:cubicBezTo>
                <a:cubicBezTo>
                  <a:pt x="3707026" y="6102964"/>
                  <a:pt x="3575983" y="6045363"/>
                  <a:pt x="3384229" y="6087325"/>
                </a:cubicBezTo>
                <a:cubicBezTo>
                  <a:pt x="3192475" y="6129287"/>
                  <a:pt x="3069604" y="6060233"/>
                  <a:pt x="2878539" y="6087325"/>
                </a:cubicBezTo>
                <a:cubicBezTo>
                  <a:pt x="2687474" y="6114417"/>
                  <a:pt x="2446584" y="6062566"/>
                  <a:pt x="2322837" y="6087325"/>
                </a:cubicBezTo>
                <a:cubicBezTo>
                  <a:pt x="2199090" y="6112084"/>
                  <a:pt x="1947825" y="6082649"/>
                  <a:pt x="1717121" y="6087325"/>
                </a:cubicBezTo>
                <a:cubicBezTo>
                  <a:pt x="1486417" y="6092001"/>
                  <a:pt x="1350331" y="6039173"/>
                  <a:pt x="1061392" y="6087325"/>
                </a:cubicBezTo>
                <a:cubicBezTo>
                  <a:pt x="772453" y="6135477"/>
                  <a:pt x="738510" y="6082472"/>
                  <a:pt x="605716" y="6087325"/>
                </a:cubicBezTo>
                <a:cubicBezTo>
                  <a:pt x="472922" y="6092178"/>
                  <a:pt x="252714" y="6043238"/>
                  <a:pt x="0" y="6087325"/>
                </a:cubicBezTo>
                <a:cubicBezTo>
                  <a:pt x="-11368" y="5925759"/>
                  <a:pt x="13588" y="5823219"/>
                  <a:pt x="0" y="5655678"/>
                </a:cubicBezTo>
                <a:cubicBezTo>
                  <a:pt x="-13588" y="5488137"/>
                  <a:pt x="13600" y="5361261"/>
                  <a:pt x="0" y="5224032"/>
                </a:cubicBezTo>
                <a:cubicBezTo>
                  <a:pt x="-13600" y="5086803"/>
                  <a:pt x="23656" y="5010540"/>
                  <a:pt x="0" y="4853258"/>
                </a:cubicBezTo>
                <a:cubicBezTo>
                  <a:pt x="-23656" y="4695976"/>
                  <a:pt x="33413" y="4430195"/>
                  <a:pt x="0" y="4299865"/>
                </a:cubicBezTo>
                <a:cubicBezTo>
                  <a:pt x="-33413" y="4169535"/>
                  <a:pt x="18197" y="4005600"/>
                  <a:pt x="0" y="3929092"/>
                </a:cubicBezTo>
                <a:cubicBezTo>
                  <a:pt x="-18197" y="3852584"/>
                  <a:pt x="25091" y="3603329"/>
                  <a:pt x="0" y="3375698"/>
                </a:cubicBezTo>
                <a:cubicBezTo>
                  <a:pt x="-25091" y="3148067"/>
                  <a:pt x="26382" y="3123262"/>
                  <a:pt x="0" y="3004925"/>
                </a:cubicBezTo>
                <a:cubicBezTo>
                  <a:pt x="-26382" y="2886588"/>
                  <a:pt x="61320" y="2560320"/>
                  <a:pt x="0" y="2329785"/>
                </a:cubicBezTo>
                <a:cubicBezTo>
                  <a:pt x="-61320" y="2099250"/>
                  <a:pt x="29641" y="2030013"/>
                  <a:pt x="0" y="1837265"/>
                </a:cubicBezTo>
                <a:cubicBezTo>
                  <a:pt x="-29641" y="1644517"/>
                  <a:pt x="11411" y="1609063"/>
                  <a:pt x="0" y="1405619"/>
                </a:cubicBezTo>
                <a:cubicBezTo>
                  <a:pt x="-11411" y="1202175"/>
                  <a:pt x="963" y="1110933"/>
                  <a:pt x="0" y="852225"/>
                </a:cubicBezTo>
                <a:cubicBezTo>
                  <a:pt x="-963" y="593517"/>
                  <a:pt x="2499" y="351534"/>
                  <a:pt x="0" y="0"/>
                </a:cubicBezTo>
                <a:close/>
              </a:path>
            </a:pathLst>
          </a:custGeom>
          <a:ln>
            <a:solidFill>
              <a:schemeClr val="tx1"/>
            </a:solidFill>
            <a:extLst>
              <a:ext uri="{C807C97D-BFC1-408E-A445-0C87EB9F89A2}">
                <ask:lineSketchStyleProps xmlns:ask="http://schemas.microsoft.com/office/drawing/2018/sketchyshapes" sd="2333699339">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93525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32D75B7-FC61-4C7F-F50D-7A0ED3CF8581}"/>
              </a:ext>
            </a:extLst>
          </p:cNvPr>
          <p:cNvPicPr>
            <a:picLocks noChangeAspect="1"/>
          </p:cNvPicPr>
          <p:nvPr/>
        </p:nvPicPr>
        <p:blipFill>
          <a:blip r:embed="rId2"/>
          <a:stretch>
            <a:fillRect/>
          </a:stretch>
        </p:blipFill>
        <p:spPr>
          <a:xfrm>
            <a:off x="593653" y="718033"/>
            <a:ext cx="4671356" cy="5421933"/>
          </a:xfrm>
          <a:custGeom>
            <a:avLst/>
            <a:gdLst>
              <a:gd name="connsiteX0" fmla="*/ 0 w 4671356"/>
              <a:gd name="connsiteY0" fmla="*/ 0 h 5421933"/>
              <a:gd name="connsiteX1" fmla="*/ 583920 w 4671356"/>
              <a:gd name="connsiteY1" fmla="*/ 0 h 5421933"/>
              <a:gd name="connsiteX2" fmla="*/ 1027698 w 4671356"/>
              <a:gd name="connsiteY2" fmla="*/ 0 h 5421933"/>
              <a:gd name="connsiteX3" fmla="*/ 1471477 w 4671356"/>
              <a:gd name="connsiteY3" fmla="*/ 0 h 5421933"/>
              <a:gd name="connsiteX4" fmla="*/ 1961970 w 4671356"/>
              <a:gd name="connsiteY4" fmla="*/ 0 h 5421933"/>
              <a:gd name="connsiteX5" fmla="*/ 2592603 w 4671356"/>
              <a:gd name="connsiteY5" fmla="*/ 0 h 5421933"/>
              <a:gd name="connsiteX6" fmla="*/ 3176522 w 4671356"/>
              <a:gd name="connsiteY6" fmla="*/ 0 h 5421933"/>
              <a:gd name="connsiteX7" fmla="*/ 3807155 w 4671356"/>
              <a:gd name="connsiteY7" fmla="*/ 0 h 5421933"/>
              <a:gd name="connsiteX8" fmla="*/ 4671356 w 4671356"/>
              <a:gd name="connsiteY8" fmla="*/ 0 h 5421933"/>
              <a:gd name="connsiteX9" fmla="*/ 4671356 w 4671356"/>
              <a:gd name="connsiteY9" fmla="*/ 650632 h 5421933"/>
              <a:gd name="connsiteX10" fmla="*/ 4671356 w 4671356"/>
              <a:gd name="connsiteY10" fmla="*/ 1084387 h 5421933"/>
              <a:gd name="connsiteX11" fmla="*/ 4671356 w 4671356"/>
              <a:gd name="connsiteY11" fmla="*/ 1680799 h 5421933"/>
              <a:gd name="connsiteX12" fmla="*/ 4671356 w 4671356"/>
              <a:gd name="connsiteY12" fmla="*/ 2277212 h 5421933"/>
              <a:gd name="connsiteX13" fmla="*/ 4671356 w 4671356"/>
              <a:gd name="connsiteY13" fmla="*/ 2927844 h 5421933"/>
              <a:gd name="connsiteX14" fmla="*/ 4671356 w 4671356"/>
              <a:gd name="connsiteY14" fmla="*/ 3307379 h 5421933"/>
              <a:gd name="connsiteX15" fmla="*/ 4671356 w 4671356"/>
              <a:gd name="connsiteY15" fmla="*/ 3686914 h 5421933"/>
              <a:gd name="connsiteX16" fmla="*/ 4671356 w 4671356"/>
              <a:gd name="connsiteY16" fmla="*/ 4337546 h 5421933"/>
              <a:gd name="connsiteX17" fmla="*/ 4671356 w 4671356"/>
              <a:gd name="connsiteY17" fmla="*/ 4825520 h 5421933"/>
              <a:gd name="connsiteX18" fmla="*/ 4671356 w 4671356"/>
              <a:gd name="connsiteY18" fmla="*/ 5421933 h 5421933"/>
              <a:gd name="connsiteX19" fmla="*/ 4180864 w 4671356"/>
              <a:gd name="connsiteY19" fmla="*/ 5421933 h 5421933"/>
              <a:gd name="connsiteX20" fmla="*/ 3550231 w 4671356"/>
              <a:gd name="connsiteY20" fmla="*/ 5421933 h 5421933"/>
              <a:gd name="connsiteX21" fmla="*/ 3059738 w 4671356"/>
              <a:gd name="connsiteY21" fmla="*/ 5421933 h 5421933"/>
              <a:gd name="connsiteX22" fmla="*/ 2475819 w 4671356"/>
              <a:gd name="connsiteY22" fmla="*/ 5421933 h 5421933"/>
              <a:gd name="connsiteX23" fmla="*/ 1845186 w 4671356"/>
              <a:gd name="connsiteY23" fmla="*/ 5421933 h 5421933"/>
              <a:gd name="connsiteX24" fmla="*/ 1354693 w 4671356"/>
              <a:gd name="connsiteY24" fmla="*/ 5421933 h 5421933"/>
              <a:gd name="connsiteX25" fmla="*/ 724060 w 4671356"/>
              <a:gd name="connsiteY25" fmla="*/ 5421933 h 5421933"/>
              <a:gd name="connsiteX26" fmla="*/ 0 w 4671356"/>
              <a:gd name="connsiteY26" fmla="*/ 5421933 h 5421933"/>
              <a:gd name="connsiteX27" fmla="*/ 0 w 4671356"/>
              <a:gd name="connsiteY27" fmla="*/ 4825520 h 5421933"/>
              <a:gd name="connsiteX28" fmla="*/ 0 w 4671356"/>
              <a:gd name="connsiteY28" fmla="*/ 4229108 h 5421933"/>
              <a:gd name="connsiteX29" fmla="*/ 0 w 4671356"/>
              <a:gd name="connsiteY29" fmla="*/ 3795353 h 5421933"/>
              <a:gd name="connsiteX30" fmla="*/ 0 w 4671356"/>
              <a:gd name="connsiteY30" fmla="*/ 3144721 h 5421933"/>
              <a:gd name="connsiteX31" fmla="*/ 0 w 4671356"/>
              <a:gd name="connsiteY31" fmla="*/ 2656747 h 5421933"/>
              <a:gd name="connsiteX32" fmla="*/ 0 w 4671356"/>
              <a:gd name="connsiteY32" fmla="*/ 2114554 h 5421933"/>
              <a:gd name="connsiteX33" fmla="*/ 0 w 4671356"/>
              <a:gd name="connsiteY33" fmla="*/ 1626580 h 5421933"/>
              <a:gd name="connsiteX34" fmla="*/ 0 w 4671356"/>
              <a:gd name="connsiteY34" fmla="*/ 1138606 h 5421933"/>
              <a:gd name="connsiteX35" fmla="*/ 0 w 4671356"/>
              <a:gd name="connsiteY35" fmla="*/ 759071 h 5421933"/>
              <a:gd name="connsiteX36" fmla="*/ 0 w 4671356"/>
              <a:gd name="connsiteY36" fmla="*/ 0 h 54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71356" h="5421933" fill="none" extrusionOk="0">
                <a:moveTo>
                  <a:pt x="0" y="0"/>
                </a:moveTo>
                <a:cubicBezTo>
                  <a:pt x="229508" y="-37380"/>
                  <a:pt x="387352" y="45652"/>
                  <a:pt x="583920" y="0"/>
                </a:cubicBezTo>
                <a:cubicBezTo>
                  <a:pt x="780488" y="-45652"/>
                  <a:pt x="894741" y="49863"/>
                  <a:pt x="1027698" y="0"/>
                </a:cubicBezTo>
                <a:cubicBezTo>
                  <a:pt x="1160655" y="-49863"/>
                  <a:pt x="1280816" y="28209"/>
                  <a:pt x="1471477" y="0"/>
                </a:cubicBezTo>
                <a:cubicBezTo>
                  <a:pt x="1662138" y="-28209"/>
                  <a:pt x="1837601" y="51389"/>
                  <a:pt x="1961970" y="0"/>
                </a:cubicBezTo>
                <a:cubicBezTo>
                  <a:pt x="2086339" y="-51389"/>
                  <a:pt x="2430339" y="35330"/>
                  <a:pt x="2592603" y="0"/>
                </a:cubicBezTo>
                <a:cubicBezTo>
                  <a:pt x="2754867" y="-35330"/>
                  <a:pt x="2952796" y="17459"/>
                  <a:pt x="3176522" y="0"/>
                </a:cubicBezTo>
                <a:cubicBezTo>
                  <a:pt x="3400248" y="-17459"/>
                  <a:pt x="3611399" y="6670"/>
                  <a:pt x="3807155" y="0"/>
                </a:cubicBezTo>
                <a:cubicBezTo>
                  <a:pt x="4002911" y="-6670"/>
                  <a:pt x="4381378" y="26720"/>
                  <a:pt x="4671356" y="0"/>
                </a:cubicBezTo>
                <a:cubicBezTo>
                  <a:pt x="4728986" y="250849"/>
                  <a:pt x="4658823" y="433155"/>
                  <a:pt x="4671356" y="650632"/>
                </a:cubicBezTo>
                <a:cubicBezTo>
                  <a:pt x="4683889" y="868109"/>
                  <a:pt x="4663167" y="911057"/>
                  <a:pt x="4671356" y="1084387"/>
                </a:cubicBezTo>
                <a:cubicBezTo>
                  <a:pt x="4679545" y="1257718"/>
                  <a:pt x="4612789" y="1422040"/>
                  <a:pt x="4671356" y="1680799"/>
                </a:cubicBezTo>
                <a:cubicBezTo>
                  <a:pt x="4729923" y="1939558"/>
                  <a:pt x="4658496" y="2007090"/>
                  <a:pt x="4671356" y="2277212"/>
                </a:cubicBezTo>
                <a:cubicBezTo>
                  <a:pt x="4684216" y="2547334"/>
                  <a:pt x="4667989" y="2667203"/>
                  <a:pt x="4671356" y="2927844"/>
                </a:cubicBezTo>
                <a:cubicBezTo>
                  <a:pt x="4674723" y="3188485"/>
                  <a:pt x="4654629" y="3155586"/>
                  <a:pt x="4671356" y="3307379"/>
                </a:cubicBezTo>
                <a:cubicBezTo>
                  <a:pt x="4688083" y="3459173"/>
                  <a:pt x="4666583" y="3571773"/>
                  <a:pt x="4671356" y="3686914"/>
                </a:cubicBezTo>
                <a:cubicBezTo>
                  <a:pt x="4676129" y="3802056"/>
                  <a:pt x="4612819" y="4135639"/>
                  <a:pt x="4671356" y="4337546"/>
                </a:cubicBezTo>
                <a:cubicBezTo>
                  <a:pt x="4729893" y="4539453"/>
                  <a:pt x="4644966" y="4619444"/>
                  <a:pt x="4671356" y="4825520"/>
                </a:cubicBezTo>
                <a:cubicBezTo>
                  <a:pt x="4697746" y="5031596"/>
                  <a:pt x="4644501" y="5199081"/>
                  <a:pt x="4671356" y="5421933"/>
                </a:cubicBezTo>
                <a:cubicBezTo>
                  <a:pt x="4506423" y="5470455"/>
                  <a:pt x="4280290" y="5404094"/>
                  <a:pt x="4180864" y="5421933"/>
                </a:cubicBezTo>
                <a:cubicBezTo>
                  <a:pt x="4081438" y="5439772"/>
                  <a:pt x="3791537" y="5361967"/>
                  <a:pt x="3550231" y="5421933"/>
                </a:cubicBezTo>
                <a:cubicBezTo>
                  <a:pt x="3308925" y="5481899"/>
                  <a:pt x="3236208" y="5401830"/>
                  <a:pt x="3059738" y="5421933"/>
                </a:cubicBezTo>
                <a:cubicBezTo>
                  <a:pt x="2883268" y="5442036"/>
                  <a:pt x="2748817" y="5384287"/>
                  <a:pt x="2475819" y="5421933"/>
                </a:cubicBezTo>
                <a:cubicBezTo>
                  <a:pt x="2202821" y="5459579"/>
                  <a:pt x="2038048" y="5408445"/>
                  <a:pt x="1845186" y="5421933"/>
                </a:cubicBezTo>
                <a:cubicBezTo>
                  <a:pt x="1652324" y="5435421"/>
                  <a:pt x="1599109" y="5384474"/>
                  <a:pt x="1354693" y="5421933"/>
                </a:cubicBezTo>
                <a:cubicBezTo>
                  <a:pt x="1110277" y="5459392"/>
                  <a:pt x="944075" y="5361326"/>
                  <a:pt x="724060" y="5421933"/>
                </a:cubicBezTo>
                <a:cubicBezTo>
                  <a:pt x="504045" y="5482540"/>
                  <a:pt x="156320" y="5346269"/>
                  <a:pt x="0" y="5421933"/>
                </a:cubicBezTo>
                <a:cubicBezTo>
                  <a:pt x="-19480" y="5179666"/>
                  <a:pt x="48572" y="5084218"/>
                  <a:pt x="0" y="4825520"/>
                </a:cubicBezTo>
                <a:cubicBezTo>
                  <a:pt x="-48572" y="4566822"/>
                  <a:pt x="32591" y="4355034"/>
                  <a:pt x="0" y="4229108"/>
                </a:cubicBezTo>
                <a:cubicBezTo>
                  <a:pt x="-32591" y="4103182"/>
                  <a:pt x="44000" y="3906501"/>
                  <a:pt x="0" y="3795353"/>
                </a:cubicBezTo>
                <a:cubicBezTo>
                  <a:pt x="-44000" y="3684206"/>
                  <a:pt x="20646" y="3396389"/>
                  <a:pt x="0" y="3144721"/>
                </a:cubicBezTo>
                <a:cubicBezTo>
                  <a:pt x="-20646" y="2893053"/>
                  <a:pt x="14583" y="2769766"/>
                  <a:pt x="0" y="2656747"/>
                </a:cubicBezTo>
                <a:cubicBezTo>
                  <a:pt x="-14583" y="2543728"/>
                  <a:pt x="64167" y="2364505"/>
                  <a:pt x="0" y="2114554"/>
                </a:cubicBezTo>
                <a:cubicBezTo>
                  <a:pt x="-64167" y="1864603"/>
                  <a:pt x="9380" y="1820100"/>
                  <a:pt x="0" y="1626580"/>
                </a:cubicBezTo>
                <a:cubicBezTo>
                  <a:pt x="-9380" y="1433060"/>
                  <a:pt x="22730" y="1251826"/>
                  <a:pt x="0" y="1138606"/>
                </a:cubicBezTo>
                <a:cubicBezTo>
                  <a:pt x="-22730" y="1025386"/>
                  <a:pt x="16519" y="851528"/>
                  <a:pt x="0" y="759071"/>
                </a:cubicBezTo>
                <a:cubicBezTo>
                  <a:pt x="-16519" y="666614"/>
                  <a:pt x="71616" y="249190"/>
                  <a:pt x="0" y="0"/>
                </a:cubicBezTo>
                <a:close/>
              </a:path>
              <a:path w="4671356" h="5421933" stroke="0" extrusionOk="0">
                <a:moveTo>
                  <a:pt x="0" y="0"/>
                </a:moveTo>
                <a:cubicBezTo>
                  <a:pt x="191473" y="-15782"/>
                  <a:pt x="352934" y="25040"/>
                  <a:pt x="630633" y="0"/>
                </a:cubicBezTo>
                <a:cubicBezTo>
                  <a:pt x="908332" y="-25040"/>
                  <a:pt x="1034585" y="48312"/>
                  <a:pt x="1214553" y="0"/>
                </a:cubicBezTo>
                <a:cubicBezTo>
                  <a:pt x="1394521" y="-48312"/>
                  <a:pt x="1518876" y="34780"/>
                  <a:pt x="1751759" y="0"/>
                </a:cubicBezTo>
                <a:cubicBezTo>
                  <a:pt x="1984642" y="-34780"/>
                  <a:pt x="2020036" y="17505"/>
                  <a:pt x="2195537" y="0"/>
                </a:cubicBezTo>
                <a:cubicBezTo>
                  <a:pt x="2371038" y="-17505"/>
                  <a:pt x="2720907" y="64154"/>
                  <a:pt x="2872884" y="0"/>
                </a:cubicBezTo>
                <a:cubicBezTo>
                  <a:pt x="3024861" y="-64154"/>
                  <a:pt x="3330623" y="24663"/>
                  <a:pt x="3503517" y="0"/>
                </a:cubicBezTo>
                <a:cubicBezTo>
                  <a:pt x="3676411" y="-24663"/>
                  <a:pt x="3760976" y="9861"/>
                  <a:pt x="3994009" y="0"/>
                </a:cubicBezTo>
                <a:cubicBezTo>
                  <a:pt x="4227042" y="-9861"/>
                  <a:pt x="4409641" y="61147"/>
                  <a:pt x="4671356" y="0"/>
                </a:cubicBezTo>
                <a:cubicBezTo>
                  <a:pt x="4711969" y="109878"/>
                  <a:pt x="4612083" y="282857"/>
                  <a:pt x="4671356" y="542193"/>
                </a:cubicBezTo>
                <a:cubicBezTo>
                  <a:pt x="4730629" y="801529"/>
                  <a:pt x="4662573" y="875959"/>
                  <a:pt x="4671356" y="1030167"/>
                </a:cubicBezTo>
                <a:cubicBezTo>
                  <a:pt x="4680139" y="1184375"/>
                  <a:pt x="4660754" y="1412201"/>
                  <a:pt x="4671356" y="1572361"/>
                </a:cubicBezTo>
                <a:cubicBezTo>
                  <a:pt x="4681958" y="1732521"/>
                  <a:pt x="4608858" y="2012418"/>
                  <a:pt x="4671356" y="2222993"/>
                </a:cubicBezTo>
                <a:cubicBezTo>
                  <a:pt x="4733854" y="2433568"/>
                  <a:pt x="4648339" y="2566910"/>
                  <a:pt x="4671356" y="2656747"/>
                </a:cubicBezTo>
                <a:cubicBezTo>
                  <a:pt x="4694373" y="2746584"/>
                  <a:pt x="4637155" y="3031300"/>
                  <a:pt x="4671356" y="3253160"/>
                </a:cubicBezTo>
                <a:cubicBezTo>
                  <a:pt x="4705557" y="3475020"/>
                  <a:pt x="4639614" y="3498529"/>
                  <a:pt x="4671356" y="3686914"/>
                </a:cubicBezTo>
                <a:cubicBezTo>
                  <a:pt x="4703098" y="3875299"/>
                  <a:pt x="4606255" y="4067923"/>
                  <a:pt x="4671356" y="4337546"/>
                </a:cubicBezTo>
                <a:cubicBezTo>
                  <a:pt x="4736457" y="4607169"/>
                  <a:pt x="4635661" y="4717483"/>
                  <a:pt x="4671356" y="4879740"/>
                </a:cubicBezTo>
                <a:cubicBezTo>
                  <a:pt x="4707051" y="5041997"/>
                  <a:pt x="4631901" y="5206581"/>
                  <a:pt x="4671356" y="5421933"/>
                </a:cubicBezTo>
                <a:cubicBezTo>
                  <a:pt x="4470770" y="5462958"/>
                  <a:pt x="4280188" y="5349628"/>
                  <a:pt x="4040723" y="5421933"/>
                </a:cubicBezTo>
                <a:cubicBezTo>
                  <a:pt x="3801258" y="5494238"/>
                  <a:pt x="3728060" y="5391917"/>
                  <a:pt x="3596944" y="5421933"/>
                </a:cubicBezTo>
                <a:cubicBezTo>
                  <a:pt x="3465828" y="5451949"/>
                  <a:pt x="3171496" y="5390833"/>
                  <a:pt x="3013025" y="5421933"/>
                </a:cubicBezTo>
                <a:cubicBezTo>
                  <a:pt x="2854554" y="5453033"/>
                  <a:pt x="2485832" y="5387624"/>
                  <a:pt x="2335678" y="5421933"/>
                </a:cubicBezTo>
                <a:cubicBezTo>
                  <a:pt x="2185524" y="5456242"/>
                  <a:pt x="1871554" y="5415638"/>
                  <a:pt x="1658331" y="5421933"/>
                </a:cubicBezTo>
                <a:cubicBezTo>
                  <a:pt x="1445108" y="5428228"/>
                  <a:pt x="1162865" y="5396083"/>
                  <a:pt x="1027698" y="5421933"/>
                </a:cubicBezTo>
                <a:cubicBezTo>
                  <a:pt x="892531" y="5447783"/>
                  <a:pt x="206241" y="5334410"/>
                  <a:pt x="0" y="5421933"/>
                </a:cubicBezTo>
                <a:cubicBezTo>
                  <a:pt x="-36597" y="5258393"/>
                  <a:pt x="6452" y="5174544"/>
                  <a:pt x="0" y="5042398"/>
                </a:cubicBezTo>
                <a:cubicBezTo>
                  <a:pt x="-6452" y="4910252"/>
                  <a:pt x="75437" y="4586461"/>
                  <a:pt x="0" y="4391766"/>
                </a:cubicBezTo>
                <a:cubicBezTo>
                  <a:pt x="-75437" y="4197071"/>
                  <a:pt x="187" y="4003793"/>
                  <a:pt x="0" y="3903792"/>
                </a:cubicBezTo>
                <a:cubicBezTo>
                  <a:pt x="-187" y="3803791"/>
                  <a:pt x="48689" y="3630647"/>
                  <a:pt x="0" y="3361598"/>
                </a:cubicBezTo>
                <a:cubicBezTo>
                  <a:pt x="-48689" y="3092549"/>
                  <a:pt x="27579" y="3082335"/>
                  <a:pt x="0" y="2927844"/>
                </a:cubicBezTo>
                <a:cubicBezTo>
                  <a:pt x="-27579" y="2773353"/>
                  <a:pt x="42119" y="2642931"/>
                  <a:pt x="0" y="2548309"/>
                </a:cubicBezTo>
                <a:cubicBezTo>
                  <a:pt x="-42119" y="2453687"/>
                  <a:pt x="49125" y="2144496"/>
                  <a:pt x="0" y="1897677"/>
                </a:cubicBezTo>
                <a:cubicBezTo>
                  <a:pt x="-49125" y="1650858"/>
                  <a:pt x="14542" y="1511085"/>
                  <a:pt x="0" y="1301264"/>
                </a:cubicBezTo>
                <a:cubicBezTo>
                  <a:pt x="-14542" y="1091443"/>
                  <a:pt x="16032" y="1009283"/>
                  <a:pt x="0" y="813290"/>
                </a:cubicBezTo>
                <a:cubicBezTo>
                  <a:pt x="-16032" y="617297"/>
                  <a:pt x="62823" y="223046"/>
                  <a:pt x="0" y="0"/>
                </a:cubicBezTo>
                <a:close/>
              </a:path>
            </a:pathLst>
          </a:custGeom>
          <a:ln>
            <a:solidFill>
              <a:schemeClr val="tx1"/>
            </a:solidFill>
            <a:extLst>
              <a:ext uri="{C807C97D-BFC1-408E-A445-0C87EB9F89A2}">
                <ask:lineSketchStyleProps xmlns:ask="http://schemas.microsoft.com/office/drawing/2018/sketchyshapes" sd="2350901969">
                  <a:prstGeom prst="rect">
                    <a:avLst/>
                  </a:prstGeom>
                  <ask:type>
                    <ask:lineSketchScribble/>
                  </ask:type>
                </ask:lineSketchStyleProps>
              </a:ext>
            </a:extLst>
          </a:ln>
          <a:effectLst>
            <a:outerShdw blurRad="63500" sx="102000" sy="102000" algn="ctr" rotWithShape="0">
              <a:prstClr val="black">
                <a:alpha val="40000"/>
              </a:prstClr>
            </a:outerShdw>
          </a:effectLst>
        </p:spPr>
      </p:pic>
      <p:sp>
        <p:nvSpPr>
          <p:cNvPr id="4" name="Dikdörtgen 3">
            <a:extLst>
              <a:ext uri="{FF2B5EF4-FFF2-40B4-BE49-F238E27FC236}">
                <a16:creationId xmlns:a16="http://schemas.microsoft.com/office/drawing/2014/main" id="{B2181956-5674-3710-7D0E-2A84C290F966}"/>
              </a:ext>
            </a:extLst>
          </p:cNvPr>
          <p:cNvSpPr/>
          <p:nvPr/>
        </p:nvSpPr>
        <p:spPr>
          <a:xfrm>
            <a:off x="3288149" y="718033"/>
            <a:ext cx="1841723" cy="923330"/>
          </a:xfrm>
          <a:prstGeom prst="rect">
            <a:avLst/>
          </a:prstGeom>
          <a:noFill/>
        </p:spPr>
        <p:txBody>
          <a:bodyPr wrap="none" lIns="91440" tIns="45720" rIns="91440" bIns="45720">
            <a:spAutoFit/>
          </a:bodyPr>
          <a:lstStyle/>
          <a:p>
            <a:pPr algn="ctr"/>
            <a:r>
              <a:rPr lang="tr-TR" sz="5400" b="0" cap="none" spc="0" dirty="0">
                <a:ln w="0"/>
                <a:solidFill>
                  <a:schemeClr val="tx1"/>
                </a:solidFill>
                <a:effectLst>
                  <a:outerShdw blurRad="38100" dist="19050" dir="2700000" algn="tl" rotWithShape="0">
                    <a:schemeClr val="dk1">
                      <a:alpha val="40000"/>
                    </a:schemeClr>
                  </a:outerShdw>
                </a:effectLst>
              </a:rPr>
              <a:t>Part 1</a:t>
            </a:r>
          </a:p>
        </p:txBody>
      </p:sp>
      <p:pic>
        <p:nvPicPr>
          <p:cNvPr id="6" name="Resim 5">
            <a:extLst>
              <a:ext uri="{FF2B5EF4-FFF2-40B4-BE49-F238E27FC236}">
                <a16:creationId xmlns:a16="http://schemas.microsoft.com/office/drawing/2014/main" id="{8392FA6F-32CB-BF72-ED81-7492D733E9B1}"/>
              </a:ext>
            </a:extLst>
          </p:cNvPr>
          <p:cNvPicPr>
            <a:picLocks noChangeAspect="1"/>
          </p:cNvPicPr>
          <p:nvPr/>
        </p:nvPicPr>
        <p:blipFill>
          <a:blip r:embed="rId3"/>
          <a:stretch>
            <a:fillRect/>
          </a:stretch>
        </p:blipFill>
        <p:spPr>
          <a:xfrm>
            <a:off x="6596982" y="0"/>
            <a:ext cx="5001365" cy="6812556"/>
          </a:xfrm>
          <a:custGeom>
            <a:avLst/>
            <a:gdLst>
              <a:gd name="connsiteX0" fmla="*/ 0 w 5001365"/>
              <a:gd name="connsiteY0" fmla="*/ 0 h 6812556"/>
              <a:gd name="connsiteX1" fmla="*/ 555707 w 5001365"/>
              <a:gd name="connsiteY1" fmla="*/ 0 h 6812556"/>
              <a:gd name="connsiteX2" fmla="*/ 1061401 w 5001365"/>
              <a:gd name="connsiteY2" fmla="*/ 0 h 6812556"/>
              <a:gd name="connsiteX3" fmla="*/ 1667122 w 5001365"/>
              <a:gd name="connsiteY3" fmla="*/ 0 h 6812556"/>
              <a:gd name="connsiteX4" fmla="*/ 2072788 w 5001365"/>
              <a:gd name="connsiteY4" fmla="*/ 0 h 6812556"/>
              <a:gd name="connsiteX5" fmla="*/ 2528468 w 5001365"/>
              <a:gd name="connsiteY5" fmla="*/ 0 h 6812556"/>
              <a:gd name="connsiteX6" fmla="*/ 3034161 w 5001365"/>
              <a:gd name="connsiteY6" fmla="*/ 0 h 6812556"/>
              <a:gd name="connsiteX7" fmla="*/ 3589869 w 5001365"/>
              <a:gd name="connsiteY7" fmla="*/ 0 h 6812556"/>
              <a:gd name="connsiteX8" fmla="*/ 4045549 w 5001365"/>
              <a:gd name="connsiteY8" fmla="*/ 0 h 6812556"/>
              <a:gd name="connsiteX9" fmla="*/ 5001365 w 5001365"/>
              <a:gd name="connsiteY9" fmla="*/ 0 h 6812556"/>
              <a:gd name="connsiteX10" fmla="*/ 5001365 w 5001365"/>
              <a:gd name="connsiteY10" fmla="*/ 703964 h 6812556"/>
              <a:gd name="connsiteX11" fmla="*/ 5001365 w 5001365"/>
              <a:gd name="connsiteY11" fmla="*/ 1203552 h 6812556"/>
              <a:gd name="connsiteX12" fmla="*/ 5001365 w 5001365"/>
              <a:gd name="connsiteY12" fmla="*/ 1907516 h 6812556"/>
              <a:gd name="connsiteX13" fmla="*/ 5001365 w 5001365"/>
              <a:gd name="connsiteY13" fmla="*/ 2611480 h 6812556"/>
              <a:gd name="connsiteX14" fmla="*/ 5001365 w 5001365"/>
              <a:gd name="connsiteY14" fmla="*/ 3111067 h 6812556"/>
              <a:gd name="connsiteX15" fmla="*/ 5001365 w 5001365"/>
              <a:gd name="connsiteY15" fmla="*/ 3542529 h 6812556"/>
              <a:gd name="connsiteX16" fmla="*/ 5001365 w 5001365"/>
              <a:gd name="connsiteY16" fmla="*/ 4042117 h 6812556"/>
              <a:gd name="connsiteX17" fmla="*/ 5001365 w 5001365"/>
              <a:gd name="connsiteY17" fmla="*/ 4609830 h 6812556"/>
              <a:gd name="connsiteX18" fmla="*/ 5001365 w 5001365"/>
              <a:gd name="connsiteY18" fmla="*/ 5177543 h 6812556"/>
              <a:gd name="connsiteX19" fmla="*/ 5001365 w 5001365"/>
              <a:gd name="connsiteY19" fmla="*/ 5677130 h 6812556"/>
              <a:gd name="connsiteX20" fmla="*/ 5001365 w 5001365"/>
              <a:gd name="connsiteY20" fmla="*/ 6312969 h 6812556"/>
              <a:gd name="connsiteX21" fmla="*/ 5001365 w 5001365"/>
              <a:gd name="connsiteY21" fmla="*/ 6812556 h 6812556"/>
              <a:gd name="connsiteX22" fmla="*/ 4595699 w 5001365"/>
              <a:gd name="connsiteY22" fmla="*/ 6812556 h 6812556"/>
              <a:gd name="connsiteX23" fmla="*/ 4190032 w 5001365"/>
              <a:gd name="connsiteY23" fmla="*/ 6812556 h 6812556"/>
              <a:gd name="connsiteX24" fmla="*/ 3584312 w 5001365"/>
              <a:gd name="connsiteY24" fmla="*/ 6812556 h 6812556"/>
              <a:gd name="connsiteX25" fmla="*/ 3178645 w 5001365"/>
              <a:gd name="connsiteY25" fmla="*/ 6812556 h 6812556"/>
              <a:gd name="connsiteX26" fmla="*/ 2722965 w 5001365"/>
              <a:gd name="connsiteY26" fmla="*/ 6812556 h 6812556"/>
              <a:gd name="connsiteX27" fmla="*/ 2217272 w 5001365"/>
              <a:gd name="connsiteY27" fmla="*/ 6812556 h 6812556"/>
              <a:gd name="connsiteX28" fmla="*/ 1761592 w 5001365"/>
              <a:gd name="connsiteY28" fmla="*/ 6812556 h 6812556"/>
              <a:gd name="connsiteX29" fmla="*/ 1355926 w 5001365"/>
              <a:gd name="connsiteY29" fmla="*/ 6812556 h 6812556"/>
              <a:gd name="connsiteX30" fmla="*/ 800218 w 5001365"/>
              <a:gd name="connsiteY30" fmla="*/ 6812556 h 6812556"/>
              <a:gd name="connsiteX31" fmla="*/ 0 w 5001365"/>
              <a:gd name="connsiteY31" fmla="*/ 6812556 h 6812556"/>
              <a:gd name="connsiteX32" fmla="*/ 0 w 5001365"/>
              <a:gd name="connsiteY32" fmla="*/ 6176717 h 6812556"/>
              <a:gd name="connsiteX33" fmla="*/ 0 w 5001365"/>
              <a:gd name="connsiteY33" fmla="*/ 5609004 h 6812556"/>
              <a:gd name="connsiteX34" fmla="*/ 0 w 5001365"/>
              <a:gd name="connsiteY34" fmla="*/ 5041291 h 6812556"/>
              <a:gd name="connsiteX35" fmla="*/ 0 w 5001365"/>
              <a:gd name="connsiteY35" fmla="*/ 4677955 h 6812556"/>
              <a:gd name="connsiteX36" fmla="*/ 0 w 5001365"/>
              <a:gd name="connsiteY36" fmla="*/ 4246493 h 6812556"/>
              <a:gd name="connsiteX37" fmla="*/ 0 w 5001365"/>
              <a:gd name="connsiteY37" fmla="*/ 3678780 h 6812556"/>
              <a:gd name="connsiteX38" fmla="*/ 0 w 5001365"/>
              <a:gd name="connsiteY38" fmla="*/ 3179193 h 6812556"/>
              <a:gd name="connsiteX39" fmla="*/ 0 w 5001365"/>
              <a:gd name="connsiteY39" fmla="*/ 2747731 h 6812556"/>
              <a:gd name="connsiteX40" fmla="*/ 0 w 5001365"/>
              <a:gd name="connsiteY40" fmla="*/ 2248143 h 6812556"/>
              <a:gd name="connsiteX41" fmla="*/ 0 w 5001365"/>
              <a:gd name="connsiteY41" fmla="*/ 1748556 h 6812556"/>
              <a:gd name="connsiteX42" fmla="*/ 0 w 5001365"/>
              <a:gd name="connsiteY42" fmla="*/ 1385220 h 6812556"/>
              <a:gd name="connsiteX43" fmla="*/ 0 w 5001365"/>
              <a:gd name="connsiteY43" fmla="*/ 1021883 h 6812556"/>
              <a:gd name="connsiteX44" fmla="*/ 0 w 5001365"/>
              <a:gd name="connsiteY44" fmla="*/ 522296 h 6812556"/>
              <a:gd name="connsiteX45" fmla="*/ 0 w 5001365"/>
              <a:gd name="connsiteY45" fmla="*/ 0 h 6812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001365" h="6812556" fill="none" extrusionOk="0">
                <a:moveTo>
                  <a:pt x="0" y="0"/>
                </a:moveTo>
                <a:cubicBezTo>
                  <a:pt x="124473" y="-43765"/>
                  <a:pt x="398652" y="48563"/>
                  <a:pt x="555707" y="0"/>
                </a:cubicBezTo>
                <a:cubicBezTo>
                  <a:pt x="712762" y="-48563"/>
                  <a:pt x="901436" y="9922"/>
                  <a:pt x="1061401" y="0"/>
                </a:cubicBezTo>
                <a:cubicBezTo>
                  <a:pt x="1221366" y="-9922"/>
                  <a:pt x="1511288" y="61680"/>
                  <a:pt x="1667122" y="0"/>
                </a:cubicBezTo>
                <a:cubicBezTo>
                  <a:pt x="1822956" y="-61680"/>
                  <a:pt x="1891869" y="4748"/>
                  <a:pt x="2072788" y="0"/>
                </a:cubicBezTo>
                <a:cubicBezTo>
                  <a:pt x="2253707" y="-4748"/>
                  <a:pt x="2363307" y="20827"/>
                  <a:pt x="2528468" y="0"/>
                </a:cubicBezTo>
                <a:cubicBezTo>
                  <a:pt x="2693629" y="-20827"/>
                  <a:pt x="2824735" y="29885"/>
                  <a:pt x="3034161" y="0"/>
                </a:cubicBezTo>
                <a:cubicBezTo>
                  <a:pt x="3243587" y="-29885"/>
                  <a:pt x="3407609" y="43915"/>
                  <a:pt x="3589869" y="0"/>
                </a:cubicBezTo>
                <a:cubicBezTo>
                  <a:pt x="3772129" y="-43915"/>
                  <a:pt x="3841597" y="2920"/>
                  <a:pt x="4045549" y="0"/>
                </a:cubicBezTo>
                <a:cubicBezTo>
                  <a:pt x="4249501" y="-2920"/>
                  <a:pt x="4611492" y="59942"/>
                  <a:pt x="5001365" y="0"/>
                </a:cubicBezTo>
                <a:cubicBezTo>
                  <a:pt x="5057787" y="295248"/>
                  <a:pt x="4977088" y="527737"/>
                  <a:pt x="5001365" y="703964"/>
                </a:cubicBezTo>
                <a:cubicBezTo>
                  <a:pt x="5025642" y="880191"/>
                  <a:pt x="4989703" y="1056263"/>
                  <a:pt x="5001365" y="1203552"/>
                </a:cubicBezTo>
                <a:cubicBezTo>
                  <a:pt x="5013027" y="1350841"/>
                  <a:pt x="4997950" y="1757423"/>
                  <a:pt x="5001365" y="1907516"/>
                </a:cubicBezTo>
                <a:cubicBezTo>
                  <a:pt x="5004780" y="2057609"/>
                  <a:pt x="4959072" y="2371609"/>
                  <a:pt x="5001365" y="2611480"/>
                </a:cubicBezTo>
                <a:cubicBezTo>
                  <a:pt x="5043658" y="2851351"/>
                  <a:pt x="4993907" y="2982954"/>
                  <a:pt x="5001365" y="3111067"/>
                </a:cubicBezTo>
                <a:cubicBezTo>
                  <a:pt x="5008823" y="3239180"/>
                  <a:pt x="4993622" y="3447010"/>
                  <a:pt x="5001365" y="3542529"/>
                </a:cubicBezTo>
                <a:cubicBezTo>
                  <a:pt x="5009108" y="3638048"/>
                  <a:pt x="4982777" y="3817871"/>
                  <a:pt x="5001365" y="4042117"/>
                </a:cubicBezTo>
                <a:cubicBezTo>
                  <a:pt x="5019953" y="4266363"/>
                  <a:pt x="4947613" y="4365395"/>
                  <a:pt x="5001365" y="4609830"/>
                </a:cubicBezTo>
                <a:cubicBezTo>
                  <a:pt x="5055117" y="4854265"/>
                  <a:pt x="4971133" y="5030511"/>
                  <a:pt x="5001365" y="5177543"/>
                </a:cubicBezTo>
                <a:cubicBezTo>
                  <a:pt x="5031597" y="5324575"/>
                  <a:pt x="4973615" y="5442129"/>
                  <a:pt x="5001365" y="5677130"/>
                </a:cubicBezTo>
                <a:cubicBezTo>
                  <a:pt x="5029115" y="5912131"/>
                  <a:pt x="4986830" y="6043029"/>
                  <a:pt x="5001365" y="6312969"/>
                </a:cubicBezTo>
                <a:cubicBezTo>
                  <a:pt x="5015900" y="6582909"/>
                  <a:pt x="5000929" y="6606377"/>
                  <a:pt x="5001365" y="6812556"/>
                </a:cubicBezTo>
                <a:cubicBezTo>
                  <a:pt x="4866281" y="6834936"/>
                  <a:pt x="4700769" y="6794914"/>
                  <a:pt x="4595699" y="6812556"/>
                </a:cubicBezTo>
                <a:cubicBezTo>
                  <a:pt x="4490629" y="6830198"/>
                  <a:pt x="4355197" y="6775392"/>
                  <a:pt x="4190032" y="6812556"/>
                </a:cubicBezTo>
                <a:cubicBezTo>
                  <a:pt x="4024867" y="6849720"/>
                  <a:pt x="3862933" y="6768981"/>
                  <a:pt x="3584312" y="6812556"/>
                </a:cubicBezTo>
                <a:cubicBezTo>
                  <a:pt x="3305691" y="6856131"/>
                  <a:pt x="3278035" y="6793423"/>
                  <a:pt x="3178645" y="6812556"/>
                </a:cubicBezTo>
                <a:cubicBezTo>
                  <a:pt x="3079255" y="6831689"/>
                  <a:pt x="2906254" y="6802742"/>
                  <a:pt x="2722965" y="6812556"/>
                </a:cubicBezTo>
                <a:cubicBezTo>
                  <a:pt x="2539676" y="6822370"/>
                  <a:pt x="2348119" y="6773543"/>
                  <a:pt x="2217272" y="6812556"/>
                </a:cubicBezTo>
                <a:cubicBezTo>
                  <a:pt x="2086425" y="6851569"/>
                  <a:pt x="1873425" y="6783231"/>
                  <a:pt x="1761592" y="6812556"/>
                </a:cubicBezTo>
                <a:cubicBezTo>
                  <a:pt x="1649759" y="6841881"/>
                  <a:pt x="1547593" y="6777802"/>
                  <a:pt x="1355926" y="6812556"/>
                </a:cubicBezTo>
                <a:cubicBezTo>
                  <a:pt x="1164259" y="6847310"/>
                  <a:pt x="1041634" y="6783520"/>
                  <a:pt x="800218" y="6812556"/>
                </a:cubicBezTo>
                <a:cubicBezTo>
                  <a:pt x="558802" y="6841592"/>
                  <a:pt x="328486" y="6767917"/>
                  <a:pt x="0" y="6812556"/>
                </a:cubicBezTo>
                <a:cubicBezTo>
                  <a:pt x="-37118" y="6527758"/>
                  <a:pt x="25115" y="6357974"/>
                  <a:pt x="0" y="6176717"/>
                </a:cubicBezTo>
                <a:cubicBezTo>
                  <a:pt x="-25115" y="5995460"/>
                  <a:pt x="62144" y="5740167"/>
                  <a:pt x="0" y="5609004"/>
                </a:cubicBezTo>
                <a:cubicBezTo>
                  <a:pt x="-62144" y="5477841"/>
                  <a:pt x="60177" y="5208802"/>
                  <a:pt x="0" y="5041291"/>
                </a:cubicBezTo>
                <a:cubicBezTo>
                  <a:pt x="-60177" y="4873780"/>
                  <a:pt x="38227" y="4805832"/>
                  <a:pt x="0" y="4677955"/>
                </a:cubicBezTo>
                <a:cubicBezTo>
                  <a:pt x="-38227" y="4550078"/>
                  <a:pt x="10754" y="4366546"/>
                  <a:pt x="0" y="4246493"/>
                </a:cubicBezTo>
                <a:cubicBezTo>
                  <a:pt x="-10754" y="4126440"/>
                  <a:pt x="39290" y="3934847"/>
                  <a:pt x="0" y="3678780"/>
                </a:cubicBezTo>
                <a:cubicBezTo>
                  <a:pt x="-39290" y="3422713"/>
                  <a:pt x="39503" y="3295531"/>
                  <a:pt x="0" y="3179193"/>
                </a:cubicBezTo>
                <a:cubicBezTo>
                  <a:pt x="-39503" y="3062855"/>
                  <a:pt x="16053" y="2844155"/>
                  <a:pt x="0" y="2747731"/>
                </a:cubicBezTo>
                <a:cubicBezTo>
                  <a:pt x="-16053" y="2651307"/>
                  <a:pt x="9566" y="2459613"/>
                  <a:pt x="0" y="2248143"/>
                </a:cubicBezTo>
                <a:cubicBezTo>
                  <a:pt x="-9566" y="2036673"/>
                  <a:pt x="44005" y="1922424"/>
                  <a:pt x="0" y="1748556"/>
                </a:cubicBezTo>
                <a:cubicBezTo>
                  <a:pt x="-44005" y="1574688"/>
                  <a:pt x="7092" y="1562313"/>
                  <a:pt x="0" y="1385220"/>
                </a:cubicBezTo>
                <a:cubicBezTo>
                  <a:pt x="-7092" y="1208127"/>
                  <a:pt x="30297" y="1110809"/>
                  <a:pt x="0" y="1021883"/>
                </a:cubicBezTo>
                <a:cubicBezTo>
                  <a:pt x="-30297" y="932957"/>
                  <a:pt x="29804" y="684398"/>
                  <a:pt x="0" y="522296"/>
                </a:cubicBezTo>
                <a:cubicBezTo>
                  <a:pt x="-29804" y="360194"/>
                  <a:pt x="46195" y="253259"/>
                  <a:pt x="0" y="0"/>
                </a:cubicBezTo>
                <a:close/>
              </a:path>
              <a:path w="5001365" h="6812556" stroke="0" extrusionOk="0">
                <a:moveTo>
                  <a:pt x="0" y="0"/>
                </a:moveTo>
                <a:cubicBezTo>
                  <a:pt x="88384" y="-37542"/>
                  <a:pt x="207503" y="44794"/>
                  <a:pt x="405666" y="0"/>
                </a:cubicBezTo>
                <a:cubicBezTo>
                  <a:pt x="603829" y="-44794"/>
                  <a:pt x="798677" y="28245"/>
                  <a:pt x="1061401" y="0"/>
                </a:cubicBezTo>
                <a:cubicBezTo>
                  <a:pt x="1324125" y="-28245"/>
                  <a:pt x="1400107" y="52192"/>
                  <a:pt x="1717135" y="0"/>
                </a:cubicBezTo>
                <a:cubicBezTo>
                  <a:pt x="2034163" y="-52192"/>
                  <a:pt x="1993283" y="38311"/>
                  <a:pt x="2172815" y="0"/>
                </a:cubicBezTo>
                <a:cubicBezTo>
                  <a:pt x="2352347" y="-38311"/>
                  <a:pt x="2400043" y="43046"/>
                  <a:pt x="2578482" y="0"/>
                </a:cubicBezTo>
                <a:cubicBezTo>
                  <a:pt x="2756921" y="-43046"/>
                  <a:pt x="2926679" y="21542"/>
                  <a:pt x="3184202" y="0"/>
                </a:cubicBezTo>
                <a:cubicBezTo>
                  <a:pt x="3441725" y="-21542"/>
                  <a:pt x="3527910" y="51804"/>
                  <a:pt x="3789923" y="0"/>
                </a:cubicBezTo>
                <a:cubicBezTo>
                  <a:pt x="4051936" y="-51804"/>
                  <a:pt x="4063190" y="37411"/>
                  <a:pt x="4195590" y="0"/>
                </a:cubicBezTo>
                <a:cubicBezTo>
                  <a:pt x="4327990" y="-37411"/>
                  <a:pt x="4616851" y="41851"/>
                  <a:pt x="5001365" y="0"/>
                </a:cubicBezTo>
                <a:cubicBezTo>
                  <a:pt x="5069344" y="178567"/>
                  <a:pt x="4936135" y="286601"/>
                  <a:pt x="5001365" y="567713"/>
                </a:cubicBezTo>
                <a:cubicBezTo>
                  <a:pt x="5066595" y="848825"/>
                  <a:pt x="4937995" y="1058541"/>
                  <a:pt x="5001365" y="1203552"/>
                </a:cubicBezTo>
                <a:cubicBezTo>
                  <a:pt x="5064735" y="1348563"/>
                  <a:pt x="4988595" y="1564913"/>
                  <a:pt x="5001365" y="1839390"/>
                </a:cubicBezTo>
                <a:cubicBezTo>
                  <a:pt x="5014135" y="2113867"/>
                  <a:pt x="4984363" y="2299207"/>
                  <a:pt x="5001365" y="2543354"/>
                </a:cubicBezTo>
                <a:cubicBezTo>
                  <a:pt x="5018367" y="2787501"/>
                  <a:pt x="4969299" y="2739993"/>
                  <a:pt x="5001365" y="2906691"/>
                </a:cubicBezTo>
                <a:cubicBezTo>
                  <a:pt x="5033431" y="3073389"/>
                  <a:pt x="4961516" y="3115237"/>
                  <a:pt x="5001365" y="3270027"/>
                </a:cubicBezTo>
                <a:cubicBezTo>
                  <a:pt x="5041214" y="3424817"/>
                  <a:pt x="4980664" y="3560770"/>
                  <a:pt x="5001365" y="3701489"/>
                </a:cubicBezTo>
                <a:cubicBezTo>
                  <a:pt x="5022066" y="3842208"/>
                  <a:pt x="4962180" y="3985476"/>
                  <a:pt x="5001365" y="4132951"/>
                </a:cubicBezTo>
                <a:cubicBezTo>
                  <a:pt x="5040550" y="4280426"/>
                  <a:pt x="4998984" y="4433233"/>
                  <a:pt x="5001365" y="4564413"/>
                </a:cubicBezTo>
                <a:cubicBezTo>
                  <a:pt x="5003746" y="4695593"/>
                  <a:pt x="4964239" y="4772220"/>
                  <a:pt x="5001365" y="4927749"/>
                </a:cubicBezTo>
                <a:cubicBezTo>
                  <a:pt x="5038491" y="5083278"/>
                  <a:pt x="4988371" y="5414871"/>
                  <a:pt x="5001365" y="5563587"/>
                </a:cubicBezTo>
                <a:cubicBezTo>
                  <a:pt x="5014359" y="5712303"/>
                  <a:pt x="4961722" y="5979149"/>
                  <a:pt x="5001365" y="6131300"/>
                </a:cubicBezTo>
                <a:cubicBezTo>
                  <a:pt x="5041008" y="6283451"/>
                  <a:pt x="4947906" y="6671979"/>
                  <a:pt x="5001365" y="6812556"/>
                </a:cubicBezTo>
                <a:cubicBezTo>
                  <a:pt x="4784931" y="6865663"/>
                  <a:pt x="4599826" y="6810980"/>
                  <a:pt x="4345630" y="6812556"/>
                </a:cubicBezTo>
                <a:cubicBezTo>
                  <a:pt x="4091434" y="6814132"/>
                  <a:pt x="3875692" y="6753394"/>
                  <a:pt x="3689896" y="6812556"/>
                </a:cubicBezTo>
                <a:cubicBezTo>
                  <a:pt x="3504100" y="6871718"/>
                  <a:pt x="3172047" y="6807523"/>
                  <a:pt x="3034161" y="6812556"/>
                </a:cubicBezTo>
                <a:cubicBezTo>
                  <a:pt x="2896276" y="6817589"/>
                  <a:pt x="2737695" y="6776962"/>
                  <a:pt x="2578482" y="6812556"/>
                </a:cubicBezTo>
                <a:cubicBezTo>
                  <a:pt x="2419269" y="6848150"/>
                  <a:pt x="2255441" y="6792278"/>
                  <a:pt x="2022774" y="6812556"/>
                </a:cubicBezTo>
                <a:cubicBezTo>
                  <a:pt x="1790107" y="6832834"/>
                  <a:pt x="1737045" y="6778525"/>
                  <a:pt x="1617108" y="6812556"/>
                </a:cubicBezTo>
                <a:cubicBezTo>
                  <a:pt x="1497171" y="6846587"/>
                  <a:pt x="1279701" y="6737323"/>
                  <a:pt x="961373" y="6812556"/>
                </a:cubicBezTo>
                <a:cubicBezTo>
                  <a:pt x="643045" y="6887789"/>
                  <a:pt x="193945" y="6736416"/>
                  <a:pt x="0" y="6812556"/>
                </a:cubicBezTo>
                <a:cubicBezTo>
                  <a:pt x="-44646" y="6660800"/>
                  <a:pt x="18152" y="6506767"/>
                  <a:pt x="0" y="6312969"/>
                </a:cubicBezTo>
                <a:cubicBezTo>
                  <a:pt x="-18152" y="6119171"/>
                  <a:pt x="3058" y="5791395"/>
                  <a:pt x="0" y="5609004"/>
                </a:cubicBezTo>
                <a:cubicBezTo>
                  <a:pt x="-3058" y="5426614"/>
                  <a:pt x="26783" y="5326949"/>
                  <a:pt x="0" y="5245668"/>
                </a:cubicBezTo>
                <a:cubicBezTo>
                  <a:pt x="-26783" y="5164387"/>
                  <a:pt x="6730" y="5052321"/>
                  <a:pt x="0" y="4882332"/>
                </a:cubicBezTo>
                <a:cubicBezTo>
                  <a:pt x="-6730" y="4712343"/>
                  <a:pt x="25798" y="4581548"/>
                  <a:pt x="0" y="4450870"/>
                </a:cubicBezTo>
                <a:cubicBezTo>
                  <a:pt x="-25798" y="4320192"/>
                  <a:pt x="39953" y="4228738"/>
                  <a:pt x="0" y="4087534"/>
                </a:cubicBezTo>
                <a:cubicBezTo>
                  <a:pt x="-39953" y="3946330"/>
                  <a:pt x="1922" y="3828600"/>
                  <a:pt x="0" y="3724197"/>
                </a:cubicBezTo>
                <a:cubicBezTo>
                  <a:pt x="-1922" y="3619794"/>
                  <a:pt x="51349" y="3380559"/>
                  <a:pt x="0" y="3224610"/>
                </a:cubicBezTo>
                <a:cubicBezTo>
                  <a:pt x="-51349" y="3068661"/>
                  <a:pt x="30382" y="2819588"/>
                  <a:pt x="0" y="2520646"/>
                </a:cubicBezTo>
                <a:cubicBezTo>
                  <a:pt x="-30382" y="2221704"/>
                  <a:pt x="29729" y="2243640"/>
                  <a:pt x="0" y="2157309"/>
                </a:cubicBezTo>
                <a:cubicBezTo>
                  <a:pt x="-29729" y="2070978"/>
                  <a:pt x="25540" y="1917634"/>
                  <a:pt x="0" y="1725848"/>
                </a:cubicBezTo>
                <a:cubicBezTo>
                  <a:pt x="-25540" y="1534062"/>
                  <a:pt x="55809" y="1360381"/>
                  <a:pt x="0" y="1158135"/>
                </a:cubicBezTo>
                <a:cubicBezTo>
                  <a:pt x="-55809" y="955889"/>
                  <a:pt x="35063" y="438880"/>
                  <a:pt x="0" y="0"/>
                </a:cubicBezTo>
                <a:close/>
              </a:path>
            </a:pathLst>
          </a:custGeom>
          <a:ln>
            <a:solidFill>
              <a:schemeClr val="tx1"/>
            </a:solidFill>
            <a:extLst>
              <a:ext uri="{C807C97D-BFC1-408E-A445-0C87EB9F89A2}">
                <ask:lineSketchStyleProps xmlns:ask="http://schemas.microsoft.com/office/drawing/2018/sketchyshapes" sd="910279090">
                  <a:prstGeom prst="rect">
                    <a:avLst/>
                  </a:prstGeom>
                  <ask:type>
                    <ask:lineSketchScribble/>
                  </ask:type>
                </ask:lineSketchStyleProps>
              </a:ext>
            </a:extLst>
          </a:ln>
          <a:effectLst>
            <a:outerShdw blurRad="63500" sx="102000" sy="102000" algn="ctr" rotWithShape="0">
              <a:prstClr val="black">
                <a:alpha val="40000"/>
              </a:prstClr>
            </a:outerShdw>
          </a:effectLst>
        </p:spPr>
      </p:pic>
      <p:sp>
        <p:nvSpPr>
          <p:cNvPr id="7" name="Dikdörtgen 6">
            <a:extLst>
              <a:ext uri="{FF2B5EF4-FFF2-40B4-BE49-F238E27FC236}">
                <a16:creationId xmlns:a16="http://schemas.microsoft.com/office/drawing/2014/main" id="{B4BCCB59-5A4F-C4BA-727C-39D0A2520088}"/>
              </a:ext>
            </a:extLst>
          </p:cNvPr>
          <p:cNvSpPr/>
          <p:nvPr/>
        </p:nvSpPr>
        <p:spPr>
          <a:xfrm>
            <a:off x="9756624" y="45444"/>
            <a:ext cx="1841723" cy="923330"/>
          </a:xfrm>
          <a:prstGeom prst="rect">
            <a:avLst/>
          </a:prstGeom>
          <a:noFill/>
        </p:spPr>
        <p:txBody>
          <a:bodyPr wrap="none" lIns="91440" tIns="45720" rIns="91440" bIns="45720">
            <a:spAutoFit/>
          </a:bodyPr>
          <a:lstStyle/>
          <a:p>
            <a:pPr algn="ctr"/>
            <a:r>
              <a:rPr lang="tr-TR" sz="5400" b="0" cap="none" spc="0" dirty="0">
                <a:ln w="0"/>
                <a:solidFill>
                  <a:schemeClr val="tx1"/>
                </a:solidFill>
                <a:effectLst>
                  <a:outerShdw blurRad="38100" dist="19050" dir="2700000" algn="tl" rotWithShape="0">
                    <a:schemeClr val="dk1">
                      <a:alpha val="40000"/>
                    </a:schemeClr>
                  </a:outerShdw>
                </a:effectLst>
              </a:rPr>
              <a:t>Part 2</a:t>
            </a:r>
          </a:p>
        </p:txBody>
      </p:sp>
    </p:spTree>
    <p:extLst>
      <p:ext uri="{BB962C8B-B14F-4D97-AF65-F5344CB8AC3E}">
        <p14:creationId xmlns:p14="http://schemas.microsoft.com/office/powerpoint/2010/main" val="3852406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chor="ctr">
            <a:normAutofit/>
          </a:bodyPr>
          <a:lstStyle/>
          <a:p>
            <a:pPr algn="ctr"/>
            <a:r>
              <a:rPr lang="tr-TR" b="1" dirty="0" err="1"/>
              <a:t>state</a:t>
            </a:r>
            <a:r>
              <a:rPr lang="tr-TR" b="1" dirty="0"/>
              <a:t> </a:t>
            </a:r>
            <a:r>
              <a:rPr lang="en-US" b="1" dirty="0"/>
              <a:t>pattern</a:t>
            </a:r>
            <a:r>
              <a:rPr lang="tr-TR" b="1" dirty="0"/>
              <a:t> -  </a:t>
            </a:r>
            <a:r>
              <a:rPr lang="tr-TR" b="1" dirty="0" err="1"/>
              <a:t>Pros</a:t>
            </a:r>
            <a:r>
              <a:rPr lang="tr-TR" b="1" dirty="0"/>
              <a:t> </a:t>
            </a:r>
            <a:r>
              <a:rPr lang="tr-TR" b="1" dirty="0" err="1"/>
              <a:t>and</a:t>
            </a:r>
            <a:r>
              <a:rPr lang="tr-TR" b="1" dirty="0"/>
              <a:t> </a:t>
            </a:r>
            <a:r>
              <a:rPr lang="tr-TR" b="1" dirty="0" err="1"/>
              <a:t>Cons</a:t>
            </a:r>
            <a:endParaRPr lang="en-US"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a:xfrm>
            <a:off x="685801" y="2201961"/>
            <a:ext cx="5189898" cy="4886902"/>
          </a:xfrm>
        </p:spPr>
        <p:txBody>
          <a:bodyPr anchor="t">
            <a:normAutofit/>
          </a:bodyPr>
          <a:lstStyle/>
          <a:p>
            <a:r>
              <a:rPr lang="en-US" dirty="0"/>
              <a:t>Single Responsibility Principle. Organize the code related to particular states into separate classes.</a:t>
            </a:r>
          </a:p>
          <a:p>
            <a:r>
              <a:rPr lang="en-US" dirty="0"/>
              <a:t>Open/Closed Principle. Introduce new states without changing existing state classes or the context.</a:t>
            </a:r>
          </a:p>
          <a:p>
            <a:r>
              <a:rPr lang="en-US" dirty="0"/>
              <a:t> Simplify the code of the context by eliminating bulky state machine conditionals.</a:t>
            </a:r>
            <a:endParaRPr lang="tr-TR" dirty="0"/>
          </a:p>
        </p:txBody>
      </p:sp>
      <p:sp>
        <p:nvSpPr>
          <p:cNvPr id="4" name="İçerik Yer Tutucusu 2">
            <a:extLst>
              <a:ext uri="{FF2B5EF4-FFF2-40B4-BE49-F238E27FC236}">
                <a16:creationId xmlns:a16="http://schemas.microsoft.com/office/drawing/2014/main" id="{060DC094-E8BA-FFE6-71C3-39C3468C2805}"/>
              </a:ext>
            </a:extLst>
          </p:cNvPr>
          <p:cNvSpPr txBox="1">
            <a:spLocks/>
          </p:cNvSpPr>
          <p:nvPr/>
        </p:nvSpPr>
        <p:spPr>
          <a:xfrm>
            <a:off x="6460404" y="2201961"/>
            <a:ext cx="5189898" cy="4190246"/>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Applying the pattern can be overkill if a state machine has only a few states or rarely changes.</a:t>
            </a:r>
          </a:p>
        </p:txBody>
      </p:sp>
    </p:spTree>
    <p:extLst>
      <p:ext uri="{BB962C8B-B14F-4D97-AF65-F5344CB8AC3E}">
        <p14:creationId xmlns:p14="http://schemas.microsoft.com/office/powerpoint/2010/main" val="2842820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ormAutofit/>
          </a:bodyPr>
          <a:lstStyle/>
          <a:p>
            <a:r>
              <a:rPr lang="tr-TR" b="1" dirty="0" err="1"/>
              <a:t>Observer</a:t>
            </a:r>
            <a:r>
              <a:rPr lang="tr-TR" b="1" dirty="0"/>
              <a:t> </a:t>
            </a:r>
            <a:r>
              <a:rPr lang="en-US" b="1" dirty="0"/>
              <a:t>pattern</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a:xfrm>
            <a:off x="685802" y="1604434"/>
            <a:ext cx="6212940" cy="3649133"/>
          </a:xfrm>
        </p:spPr>
        <p:txBody>
          <a:bodyPr>
            <a:normAutofit/>
          </a:bodyPr>
          <a:lstStyle/>
          <a:p>
            <a:pPr marL="0" indent="0">
              <a:buNone/>
            </a:pPr>
            <a:r>
              <a:rPr lang="en-US" dirty="0"/>
              <a:t>The next one is the observer pattern. This pattern allows you to define a one-to-many dependency between objects so that when one object changes state, all its dependents are notified and updated automatically. </a:t>
            </a:r>
            <a:endParaRPr lang="tr-TR" dirty="0"/>
          </a:p>
          <a:p>
            <a:pPr marL="0" indent="0">
              <a:buNone/>
            </a:pPr>
            <a:endParaRPr lang="tr-TR" dirty="0"/>
          </a:p>
          <a:p>
            <a:pPr marL="0" indent="0">
              <a:buNone/>
            </a:pPr>
            <a:r>
              <a:rPr lang="en-US" dirty="0"/>
              <a:t>Observer is a behavioral design pattern that lets you define a subscription mechanism to notify multiple objects about any events that happen to the object they’re observing.</a:t>
            </a:r>
          </a:p>
        </p:txBody>
      </p:sp>
      <p:pic>
        <p:nvPicPr>
          <p:cNvPr id="1026" name="Picture 2" descr="Observer Design Pattern">
            <a:extLst>
              <a:ext uri="{FF2B5EF4-FFF2-40B4-BE49-F238E27FC236}">
                <a16:creationId xmlns:a16="http://schemas.microsoft.com/office/drawing/2014/main" id="{8F904143-EC25-856E-D70D-F7F0ECEE3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833" y="1604433"/>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907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tr-TR" b="1" dirty="0"/>
              <a:t>OBSERVER </a:t>
            </a:r>
            <a:r>
              <a:rPr lang="en-US" b="1" dirty="0"/>
              <a:t>pattern</a:t>
            </a:r>
            <a:r>
              <a:rPr lang="tr-TR" b="1" dirty="0"/>
              <a:t> – Real </a:t>
            </a:r>
            <a:r>
              <a:rPr lang="tr-TR" b="1" dirty="0" err="1"/>
              <a:t>world</a:t>
            </a:r>
            <a:r>
              <a:rPr lang="tr-TR" b="1" dirty="0"/>
              <a:t> </a:t>
            </a:r>
            <a:r>
              <a:rPr lang="tr-TR" b="1" dirty="0" err="1"/>
              <a:t>examples</a:t>
            </a:r>
            <a:endParaRPr lang="en-US"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buNone/>
            </a:pPr>
            <a:r>
              <a:rPr lang="en-US" dirty="0"/>
              <a:t>If you subscribe to a newspaper or magazine, you no longer need to go to the store to check if the next issue is available. Instead, the publisher sends new issues directly to your mailbox right after publication or even in advance.</a:t>
            </a:r>
          </a:p>
          <a:p>
            <a:pPr marL="0" indent="0">
              <a:buNone/>
            </a:pPr>
            <a:endParaRPr lang="en-US" dirty="0"/>
          </a:p>
          <a:p>
            <a:pPr marL="0" indent="0">
              <a:buNone/>
            </a:pPr>
            <a:r>
              <a:rPr lang="en-US" dirty="0"/>
              <a:t>The publisher maintains a list of subscribers and knows which magazines they’re interested in. Subscribers can leave the list at any time when they wish to stop the publisher sending new magazine issues to them.</a:t>
            </a:r>
            <a:endParaRPr lang="tr-TR" dirty="0"/>
          </a:p>
        </p:txBody>
      </p:sp>
      <p:pic>
        <p:nvPicPr>
          <p:cNvPr id="2050" name="Picture 2" descr="Magazine and newspaper subscriptions">
            <a:extLst>
              <a:ext uri="{FF2B5EF4-FFF2-40B4-BE49-F238E27FC236}">
                <a16:creationId xmlns:a16="http://schemas.microsoft.com/office/drawing/2014/main" id="{370FD6CA-877F-5527-9034-4F8B11B2A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5434" y="1703023"/>
            <a:ext cx="5715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ubscription mechanism">
            <a:extLst>
              <a:ext uri="{FF2B5EF4-FFF2-40B4-BE49-F238E27FC236}">
                <a16:creationId xmlns:a16="http://schemas.microsoft.com/office/drawing/2014/main" id="{21054B30-752A-5B95-C203-AD982CC9A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559" y="4560523"/>
            <a:ext cx="4476750" cy="1714500"/>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2448878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tr-TR" b="1" dirty="0"/>
              <a:t>OBSERVER </a:t>
            </a:r>
            <a:r>
              <a:rPr lang="en-US" b="1" dirty="0"/>
              <a:t>pattern</a:t>
            </a:r>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lnSpc>
                <a:spcPct val="90000"/>
              </a:lnSpc>
              <a:buNone/>
            </a:pPr>
            <a:r>
              <a:rPr lang="en-US" dirty="0"/>
              <a:t>You can use an observer pattern to implement event-driven systems in your game, such as achievements, notifications, score updates, or health bars.</a:t>
            </a:r>
          </a:p>
          <a:p>
            <a:pPr marL="0" indent="0">
              <a:lnSpc>
                <a:spcPct val="90000"/>
              </a:lnSpc>
              <a:buNone/>
            </a:pPr>
            <a:endParaRPr lang="en-US" dirty="0"/>
          </a:p>
          <a:p>
            <a:pPr marL="0" indent="0">
              <a:lnSpc>
                <a:spcPct val="90000"/>
              </a:lnSpc>
              <a:buNone/>
            </a:pPr>
            <a:r>
              <a:rPr lang="en-US" dirty="0"/>
              <a:t>One way to implement the observer pattern in Unity is to use delegates and events. Delegates are types that represent references to methods with a specific parameter list and return type. Events are special types of delegates that can be invoked by the class that declares them but can be subscribed to by other classes .</a:t>
            </a:r>
          </a:p>
        </p:txBody>
      </p:sp>
      <p:pic>
        <p:nvPicPr>
          <p:cNvPr id="6" name="Resim 5">
            <a:extLst>
              <a:ext uri="{FF2B5EF4-FFF2-40B4-BE49-F238E27FC236}">
                <a16:creationId xmlns:a16="http://schemas.microsoft.com/office/drawing/2014/main" id="{C35910F5-2FEA-481A-F7E2-3348F94EADDA}"/>
              </a:ext>
            </a:extLst>
          </p:cNvPr>
          <p:cNvPicPr>
            <a:picLocks noChangeAspect="1"/>
          </p:cNvPicPr>
          <p:nvPr/>
        </p:nvPicPr>
        <p:blipFill>
          <a:blip r:embed="rId2"/>
          <a:stretch>
            <a:fillRect/>
          </a:stretch>
        </p:blipFill>
        <p:spPr>
          <a:xfrm>
            <a:off x="6354126" y="0"/>
            <a:ext cx="5152072" cy="6858000"/>
          </a:xfrm>
          <a:custGeom>
            <a:avLst/>
            <a:gdLst>
              <a:gd name="connsiteX0" fmla="*/ 0 w 5152072"/>
              <a:gd name="connsiteY0" fmla="*/ 0 h 6858000"/>
              <a:gd name="connsiteX1" fmla="*/ 623973 w 5152072"/>
              <a:gd name="connsiteY1" fmla="*/ 0 h 6858000"/>
              <a:gd name="connsiteX2" fmla="*/ 1247946 w 5152072"/>
              <a:gd name="connsiteY2" fmla="*/ 0 h 6858000"/>
              <a:gd name="connsiteX3" fmla="*/ 1871919 w 5152072"/>
              <a:gd name="connsiteY3" fmla="*/ 0 h 6858000"/>
              <a:gd name="connsiteX4" fmla="*/ 2495893 w 5152072"/>
              <a:gd name="connsiteY4" fmla="*/ 0 h 6858000"/>
              <a:gd name="connsiteX5" fmla="*/ 3016824 w 5152072"/>
              <a:gd name="connsiteY5" fmla="*/ 0 h 6858000"/>
              <a:gd name="connsiteX6" fmla="*/ 3692318 w 5152072"/>
              <a:gd name="connsiteY6" fmla="*/ 0 h 6858000"/>
              <a:gd name="connsiteX7" fmla="*/ 4161729 w 5152072"/>
              <a:gd name="connsiteY7" fmla="*/ 0 h 6858000"/>
              <a:gd name="connsiteX8" fmla="*/ 5152072 w 5152072"/>
              <a:gd name="connsiteY8" fmla="*/ 0 h 6858000"/>
              <a:gd name="connsiteX9" fmla="*/ 5152072 w 5152072"/>
              <a:gd name="connsiteY9" fmla="*/ 502920 h 6858000"/>
              <a:gd name="connsiteX10" fmla="*/ 5152072 w 5152072"/>
              <a:gd name="connsiteY10" fmla="*/ 1005840 h 6858000"/>
              <a:gd name="connsiteX11" fmla="*/ 5152072 w 5152072"/>
              <a:gd name="connsiteY11" fmla="*/ 1577340 h 6858000"/>
              <a:gd name="connsiteX12" fmla="*/ 5152072 w 5152072"/>
              <a:gd name="connsiteY12" fmla="*/ 2286000 h 6858000"/>
              <a:gd name="connsiteX13" fmla="*/ 5152072 w 5152072"/>
              <a:gd name="connsiteY13" fmla="*/ 2857500 h 6858000"/>
              <a:gd name="connsiteX14" fmla="*/ 5152072 w 5152072"/>
              <a:gd name="connsiteY14" fmla="*/ 3497580 h 6858000"/>
              <a:gd name="connsiteX15" fmla="*/ 5152072 w 5152072"/>
              <a:gd name="connsiteY15" fmla="*/ 4137660 h 6858000"/>
              <a:gd name="connsiteX16" fmla="*/ 5152072 w 5152072"/>
              <a:gd name="connsiteY16" fmla="*/ 4503420 h 6858000"/>
              <a:gd name="connsiteX17" fmla="*/ 5152072 w 5152072"/>
              <a:gd name="connsiteY17" fmla="*/ 5212080 h 6858000"/>
              <a:gd name="connsiteX18" fmla="*/ 5152072 w 5152072"/>
              <a:gd name="connsiteY18" fmla="*/ 5715000 h 6858000"/>
              <a:gd name="connsiteX19" fmla="*/ 5152072 w 5152072"/>
              <a:gd name="connsiteY19" fmla="*/ 6080760 h 6858000"/>
              <a:gd name="connsiteX20" fmla="*/ 5152072 w 5152072"/>
              <a:gd name="connsiteY20" fmla="*/ 6858000 h 6858000"/>
              <a:gd name="connsiteX21" fmla="*/ 4682661 w 5152072"/>
              <a:gd name="connsiteY21" fmla="*/ 6858000 h 6858000"/>
              <a:gd name="connsiteX22" fmla="*/ 4007167 w 5152072"/>
              <a:gd name="connsiteY22" fmla="*/ 6858000 h 6858000"/>
              <a:gd name="connsiteX23" fmla="*/ 3331673 w 5152072"/>
              <a:gd name="connsiteY23" fmla="*/ 6858000 h 6858000"/>
              <a:gd name="connsiteX24" fmla="*/ 2810742 w 5152072"/>
              <a:gd name="connsiteY24" fmla="*/ 6858000 h 6858000"/>
              <a:gd name="connsiteX25" fmla="*/ 2135248 w 5152072"/>
              <a:gd name="connsiteY25" fmla="*/ 6858000 h 6858000"/>
              <a:gd name="connsiteX26" fmla="*/ 1614316 w 5152072"/>
              <a:gd name="connsiteY26" fmla="*/ 6858000 h 6858000"/>
              <a:gd name="connsiteX27" fmla="*/ 1144905 w 5152072"/>
              <a:gd name="connsiteY27" fmla="*/ 6858000 h 6858000"/>
              <a:gd name="connsiteX28" fmla="*/ 520932 w 5152072"/>
              <a:gd name="connsiteY28" fmla="*/ 6858000 h 6858000"/>
              <a:gd name="connsiteX29" fmla="*/ 0 w 5152072"/>
              <a:gd name="connsiteY29" fmla="*/ 6858000 h 6858000"/>
              <a:gd name="connsiteX30" fmla="*/ 0 w 5152072"/>
              <a:gd name="connsiteY30" fmla="*/ 6355080 h 6858000"/>
              <a:gd name="connsiteX31" fmla="*/ 0 w 5152072"/>
              <a:gd name="connsiteY31" fmla="*/ 5646420 h 6858000"/>
              <a:gd name="connsiteX32" fmla="*/ 0 w 5152072"/>
              <a:gd name="connsiteY32" fmla="*/ 5074920 h 6858000"/>
              <a:gd name="connsiteX33" fmla="*/ 0 w 5152072"/>
              <a:gd name="connsiteY33" fmla="*/ 4434840 h 6858000"/>
              <a:gd name="connsiteX34" fmla="*/ 0 w 5152072"/>
              <a:gd name="connsiteY34" fmla="*/ 3931920 h 6858000"/>
              <a:gd name="connsiteX35" fmla="*/ 0 w 5152072"/>
              <a:gd name="connsiteY35" fmla="*/ 3429000 h 6858000"/>
              <a:gd name="connsiteX36" fmla="*/ 0 w 5152072"/>
              <a:gd name="connsiteY36" fmla="*/ 2857500 h 6858000"/>
              <a:gd name="connsiteX37" fmla="*/ 0 w 5152072"/>
              <a:gd name="connsiteY37" fmla="*/ 2286000 h 6858000"/>
              <a:gd name="connsiteX38" fmla="*/ 0 w 5152072"/>
              <a:gd name="connsiteY38" fmla="*/ 1851660 h 6858000"/>
              <a:gd name="connsiteX39" fmla="*/ 0 w 5152072"/>
              <a:gd name="connsiteY39" fmla="*/ 1485900 h 6858000"/>
              <a:gd name="connsiteX40" fmla="*/ 0 w 5152072"/>
              <a:gd name="connsiteY40" fmla="*/ 1051560 h 6858000"/>
              <a:gd name="connsiteX41" fmla="*/ 0 w 5152072"/>
              <a:gd name="connsiteY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152072" h="6858000" fill="none" extrusionOk="0">
                <a:moveTo>
                  <a:pt x="0" y="0"/>
                </a:moveTo>
                <a:cubicBezTo>
                  <a:pt x="147562" y="-44894"/>
                  <a:pt x="491754" y="39069"/>
                  <a:pt x="623973" y="0"/>
                </a:cubicBezTo>
                <a:cubicBezTo>
                  <a:pt x="756192" y="-39069"/>
                  <a:pt x="1037588" y="18184"/>
                  <a:pt x="1247946" y="0"/>
                </a:cubicBezTo>
                <a:cubicBezTo>
                  <a:pt x="1458304" y="-18184"/>
                  <a:pt x="1623391" y="69444"/>
                  <a:pt x="1871919" y="0"/>
                </a:cubicBezTo>
                <a:cubicBezTo>
                  <a:pt x="2120447" y="-69444"/>
                  <a:pt x="2312588" y="8730"/>
                  <a:pt x="2495893" y="0"/>
                </a:cubicBezTo>
                <a:cubicBezTo>
                  <a:pt x="2679198" y="-8730"/>
                  <a:pt x="2894641" y="50630"/>
                  <a:pt x="3016824" y="0"/>
                </a:cubicBezTo>
                <a:cubicBezTo>
                  <a:pt x="3139007" y="-50630"/>
                  <a:pt x="3476659" y="57193"/>
                  <a:pt x="3692318" y="0"/>
                </a:cubicBezTo>
                <a:cubicBezTo>
                  <a:pt x="3907977" y="-57193"/>
                  <a:pt x="3998317" y="30700"/>
                  <a:pt x="4161729" y="0"/>
                </a:cubicBezTo>
                <a:cubicBezTo>
                  <a:pt x="4325141" y="-30700"/>
                  <a:pt x="4872006" y="86295"/>
                  <a:pt x="5152072" y="0"/>
                </a:cubicBezTo>
                <a:cubicBezTo>
                  <a:pt x="5168018" y="202181"/>
                  <a:pt x="5133355" y="266480"/>
                  <a:pt x="5152072" y="502920"/>
                </a:cubicBezTo>
                <a:cubicBezTo>
                  <a:pt x="5170789" y="739360"/>
                  <a:pt x="5113237" y="840048"/>
                  <a:pt x="5152072" y="1005840"/>
                </a:cubicBezTo>
                <a:cubicBezTo>
                  <a:pt x="5190907" y="1171632"/>
                  <a:pt x="5088812" y="1351873"/>
                  <a:pt x="5152072" y="1577340"/>
                </a:cubicBezTo>
                <a:cubicBezTo>
                  <a:pt x="5215332" y="1802807"/>
                  <a:pt x="5111372" y="2013876"/>
                  <a:pt x="5152072" y="2286000"/>
                </a:cubicBezTo>
                <a:cubicBezTo>
                  <a:pt x="5192772" y="2558124"/>
                  <a:pt x="5128737" y="2638914"/>
                  <a:pt x="5152072" y="2857500"/>
                </a:cubicBezTo>
                <a:cubicBezTo>
                  <a:pt x="5175407" y="3076086"/>
                  <a:pt x="5137099" y="3196240"/>
                  <a:pt x="5152072" y="3497580"/>
                </a:cubicBezTo>
                <a:cubicBezTo>
                  <a:pt x="5167045" y="3798920"/>
                  <a:pt x="5081234" y="3912978"/>
                  <a:pt x="5152072" y="4137660"/>
                </a:cubicBezTo>
                <a:cubicBezTo>
                  <a:pt x="5222910" y="4362342"/>
                  <a:pt x="5115080" y="4421875"/>
                  <a:pt x="5152072" y="4503420"/>
                </a:cubicBezTo>
                <a:cubicBezTo>
                  <a:pt x="5189064" y="4584965"/>
                  <a:pt x="5093308" y="5057804"/>
                  <a:pt x="5152072" y="5212080"/>
                </a:cubicBezTo>
                <a:cubicBezTo>
                  <a:pt x="5210836" y="5366356"/>
                  <a:pt x="5120284" y="5491093"/>
                  <a:pt x="5152072" y="5715000"/>
                </a:cubicBezTo>
                <a:cubicBezTo>
                  <a:pt x="5183860" y="5938907"/>
                  <a:pt x="5123850" y="5952508"/>
                  <a:pt x="5152072" y="6080760"/>
                </a:cubicBezTo>
                <a:cubicBezTo>
                  <a:pt x="5180294" y="6209012"/>
                  <a:pt x="5119494" y="6685982"/>
                  <a:pt x="5152072" y="6858000"/>
                </a:cubicBezTo>
                <a:cubicBezTo>
                  <a:pt x="4918416" y="6909310"/>
                  <a:pt x="4816469" y="6845465"/>
                  <a:pt x="4682661" y="6858000"/>
                </a:cubicBezTo>
                <a:cubicBezTo>
                  <a:pt x="4548853" y="6870535"/>
                  <a:pt x="4180420" y="6796982"/>
                  <a:pt x="4007167" y="6858000"/>
                </a:cubicBezTo>
                <a:cubicBezTo>
                  <a:pt x="3833914" y="6919018"/>
                  <a:pt x="3575500" y="6841501"/>
                  <a:pt x="3331673" y="6858000"/>
                </a:cubicBezTo>
                <a:cubicBezTo>
                  <a:pt x="3087846" y="6874499"/>
                  <a:pt x="2987296" y="6834967"/>
                  <a:pt x="2810742" y="6858000"/>
                </a:cubicBezTo>
                <a:cubicBezTo>
                  <a:pt x="2634188" y="6881033"/>
                  <a:pt x="2468067" y="6816000"/>
                  <a:pt x="2135248" y="6858000"/>
                </a:cubicBezTo>
                <a:cubicBezTo>
                  <a:pt x="1802429" y="6900000"/>
                  <a:pt x="1809720" y="6830923"/>
                  <a:pt x="1614316" y="6858000"/>
                </a:cubicBezTo>
                <a:cubicBezTo>
                  <a:pt x="1418912" y="6885077"/>
                  <a:pt x="1253516" y="6844771"/>
                  <a:pt x="1144905" y="6858000"/>
                </a:cubicBezTo>
                <a:cubicBezTo>
                  <a:pt x="1036294" y="6871229"/>
                  <a:pt x="718322" y="6819189"/>
                  <a:pt x="520932" y="6858000"/>
                </a:cubicBezTo>
                <a:cubicBezTo>
                  <a:pt x="323542" y="6896811"/>
                  <a:pt x="169627" y="6818417"/>
                  <a:pt x="0" y="6858000"/>
                </a:cubicBezTo>
                <a:cubicBezTo>
                  <a:pt x="-249" y="6695414"/>
                  <a:pt x="53732" y="6526157"/>
                  <a:pt x="0" y="6355080"/>
                </a:cubicBezTo>
                <a:cubicBezTo>
                  <a:pt x="-53732" y="6184003"/>
                  <a:pt x="82054" y="5865700"/>
                  <a:pt x="0" y="5646420"/>
                </a:cubicBezTo>
                <a:cubicBezTo>
                  <a:pt x="-82054" y="5427140"/>
                  <a:pt x="1322" y="5227733"/>
                  <a:pt x="0" y="5074920"/>
                </a:cubicBezTo>
                <a:cubicBezTo>
                  <a:pt x="-1322" y="4922107"/>
                  <a:pt x="39804" y="4672763"/>
                  <a:pt x="0" y="4434840"/>
                </a:cubicBezTo>
                <a:cubicBezTo>
                  <a:pt x="-39804" y="4196917"/>
                  <a:pt x="53646" y="4037263"/>
                  <a:pt x="0" y="3931920"/>
                </a:cubicBezTo>
                <a:cubicBezTo>
                  <a:pt x="-53646" y="3826577"/>
                  <a:pt x="12158" y="3554470"/>
                  <a:pt x="0" y="3429000"/>
                </a:cubicBezTo>
                <a:cubicBezTo>
                  <a:pt x="-12158" y="3303530"/>
                  <a:pt x="67562" y="3010810"/>
                  <a:pt x="0" y="2857500"/>
                </a:cubicBezTo>
                <a:cubicBezTo>
                  <a:pt x="-67562" y="2704190"/>
                  <a:pt x="65243" y="2470571"/>
                  <a:pt x="0" y="2286000"/>
                </a:cubicBezTo>
                <a:cubicBezTo>
                  <a:pt x="-65243" y="2101429"/>
                  <a:pt x="48057" y="1993053"/>
                  <a:pt x="0" y="1851660"/>
                </a:cubicBezTo>
                <a:cubicBezTo>
                  <a:pt x="-48057" y="1710267"/>
                  <a:pt x="28743" y="1666638"/>
                  <a:pt x="0" y="1485900"/>
                </a:cubicBezTo>
                <a:cubicBezTo>
                  <a:pt x="-28743" y="1305162"/>
                  <a:pt x="29623" y="1265156"/>
                  <a:pt x="0" y="1051560"/>
                </a:cubicBezTo>
                <a:cubicBezTo>
                  <a:pt x="-29623" y="837964"/>
                  <a:pt x="101146" y="228517"/>
                  <a:pt x="0" y="0"/>
                </a:cubicBezTo>
                <a:close/>
              </a:path>
              <a:path w="5152072" h="6858000" stroke="0" extrusionOk="0">
                <a:moveTo>
                  <a:pt x="0" y="0"/>
                </a:moveTo>
                <a:cubicBezTo>
                  <a:pt x="260498" y="-57972"/>
                  <a:pt x="354015" y="1822"/>
                  <a:pt x="572452" y="0"/>
                </a:cubicBezTo>
                <a:cubicBezTo>
                  <a:pt x="790889" y="-1822"/>
                  <a:pt x="892841" y="3574"/>
                  <a:pt x="990343" y="0"/>
                </a:cubicBezTo>
                <a:cubicBezTo>
                  <a:pt x="1087845" y="-3574"/>
                  <a:pt x="1407866" y="22792"/>
                  <a:pt x="1562795" y="0"/>
                </a:cubicBezTo>
                <a:cubicBezTo>
                  <a:pt x="1717724" y="-22792"/>
                  <a:pt x="2033336" y="38506"/>
                  <a:pt x="2186768" y="0"/>
                </a:cubicBezTo>
                <a:cubicBezTo>
                  <a:pt x="2340200" y="-38506"/>
                  <a:pt x="2673345" y="40786"/>
                  <a:pt x="2862262" y="0"/>
                </a:cubicBezTo>
                <a:cubicBezTo>
                  <a:pt x="3051179" y="-40786"/>
                  <a:pt x="3216069" y="16280"/>
                  <a:pt x="3383194" y="0"/>
                </a:cubicBezTo>
                <a:cubicBezTo>
                  <a:pt x="3550319" y="-16280"/>
                  <a:pt x="3782101" y="54437"/>
                  <a:pt x="3904126" y="0"/>
                </a:cubicBezTo>
                <a:cubicBezTo>
                  <a:pt x="4026151" y="-54437"/>
                  <a:pt x="4256910" y="51109"/>
                  <a:pt x="4425057" y="0"/>
                </a:cubicBezTo>
                <a:cubicBezTo>
                  <a:pt x="4593204" y="-51109"/>
                  <a:pt x="4962857" y="75074"/>
                  <a:pt x="5152072" y="0"/>
                </a:cubicBezTo>
                <a:cubicBezTo>
                  <a:pt x="5195224" y="98630"/>
                  <a:pt x="5136094" y="281994"/>
                  <a:pt x="5152072" y="365760"/>
                </a:cubicBezTo>
                <a:cubicBezTo>
                  <a:pt x="5168050" y="449526"/>
                  <a:pt x="5107193" y="694945"/>
                  <a:pt x="5152072" y="800100"/>
                </a:cubicBezTo>
                <a:cubicBezTo>
                  <a:pt x="5196951" y="905255"/>
                  <a:pt x="5140723" y="1154737"/>
                  <a:pt x="5152072" y="1440180"/>
                </a:cubicBezTo>
                <a:cubicBezTo>
                  <a:pt x="5163421" y="1725623"/>
                  <a:pt x="5145618" y="1752688"/>
                  <a:pt x="5152072" y="1874520"/>
                </a:cubicBezTo>
                <a:cubicBezTo>
                  <a:pt x="5158526" y="1996352"/>
                  <a:pt x="5107569" y="2229140"/>
                  <a:pt x="5152072" y="2514600"/>
                </a:cubicBezTo>
                <a:cubicBezTo>
                  <a:pt x="5196575" y="2800060"/>
                  <a:pt x="5151554" y="2743386"/>
                  <a:pt x="5152072" y="2948940"/>
                </a:cubicBezTo>
                <a:cubicBezTo>
                  <a:pt x="5152590" y="3154494"/>
                  <a:pt x="5102562" y="3283881"/>
                  <a:pt x="5152072" y="3520440"/>
                </a:cubicBezTo>
                <a:cubicBezTo>
                  <a:pt x="5201582" y="3756999"/>
                  <a:pt x="5071135" y="3971320"/>
                  <a:pt x="5152072" y="4229100"/>
                </a:cubicBezTo>
                <a:cubicBezTo>
                  <a:pt x="5233009" y="4486880"/>
                  <a:pt x="5111042" y="4627715"/>
                  <a:pt x="5152072" y="4800600"/>
                </a:cubicBezTo>
                <a:cubicBezTo>
                  <a:pt x="5193102" y="4973485"/>
                  <a:pt x="5107558" y="5153339"/>
                  <a:pt x="5152072" y="5372100"/>
                </a:cubicBezTo>
                <a:cubicBezTo>
                  <a:pt x="5196586" y="5590861"/>
                  <a:pt x="5115621" y="5637582"/>
                  <a:pt x="5152072" y="5737860"/>
                </a:cubicBezTo>
                <a:cubicBezTo>
                  <a:pt x="5188523" y="5838138"/>
                  <a:pt x="5068267" y="6516820"/>
                  <a:pt x="5152072" y="6858000"/>
                </a:cubicBezTo>
                <a:cubicBezTo>
                  <a:pt x="4880912" y="6874110"/>
                  <a:pt x="4794700" y="6784032"/>
                  <a:pt x="4528099" y="6858000"/>
                </a:cubicBezTo>
                <a:cubicBezTo>
                  <a:pt x="4261498" y="6931968"/>
                  <a:pt x="4238540" y="6855557"/>
                  <a:pt x="4110209" y="6858000"/>
                </a:cubicBezTo>
                <a:cubicBezTo>
                  <a:pt x="3981878" y="6860443"/>
                  <a:pt x="3748813" y="6807802"/>
                  <a:pt x="3640798" y="6858000"/>
                </a:cubicBezTo>
                <a:cubicBezTo>
                  <a:pt x="3532783" y="6908198"/>
                  <a:pt x="3373178" y="6817573"/>
                  <a:pt x="3119866" y="6858000"/>
                </a:cubicBezTo>
                <a:cubicBezTo>
                  <a:pt x="2866554" y="6898427"/>
                  <a:pt x="2760798" y="6820198"/>
                  <a:pt x="2547413" y="6858000"/>
                </a:cubicBezTo>
                <a:cubicBezTo>
                  <a:pt x="2334028" y="6895802"/>
                  <a:pt x="2139871" y="6789401"/>
                  <a:pt x="1871919" y="6858000"/>
                </a:cubicBezTo>
                <a:cubicBezTo>
                  <a:pt x="1603967" y="6926599"/>
                  <a:pt x="1602096" y="6809219"/>
                  <a:pt x="1350988" y="6858000"/>
                </a:cubicBezTo>
                <a:cubicBezTo>
                  <a:pt x="1099880" y="6906781"/>
                  <a:pt x="1019389" y="6838439"/>
                  <a:pt x="881577" y="6858000"/>
                </a:cubicBezTo>
                <a:cubicBezTo>
                  <a:pt x="743765" y="6877561"/>
                  <a:pt x="260764" y="6778171"/>
                  <a:pt x="0" y="6858000"/>
                </a:cubicBezTo>
                <a:cubicBezTo>
                  <a:pt x="-7682" y="6657775"/>
                  <a:pt x="34161" y="6561519"/>
                  <a:pt x="0" y="6423660"/>
                </a:cubicBezTo>
                <a:cubicBezTo>
                  <a:pt x="-34161" y="6285801"/>
                  <a:pt x="46124" y="6190075"/>
                  <a:pt x="0" y="5989320"/>
                </a:cubicBezTo>
                <a:cubicBezTo>
                  <a:pt x="-46124" y="5788565"/>
                  <a:pt x="11421" y="5504408"/>
                  <a:pt x="0" y="5349240"/>
                </a:cubicBezTo>
                <a:cubicBezTo>
                  <a:pt x="-11421" y="5194072"/>
                  <a:pt x="54046" y="4889158"/>
                  <a:pt x="0" y="4709160"/>
                </a:cubicBezTo>
                <a:cubicBezTo>
                  <a:pt x="-54046" y="4529162"/>
                  <a:pt x="21073" y="4256755"/>
                  <a:pt x="0" y="4069080"/>
                </a:cubicBezTo>
                <a:cubicBezTo>
                  <a:pt x="-21073" y="3881405"/>
                  <a:pt x="10980" y="3514949"/>
                  <a:pt x="0" y="3360420"/>
                </a:cubicBezTo>
                <a:cubicBezTo>
                  <a:pt x="-10980" y="3205891"/>
                  <a:pt x="4603" y="2985067"/>
                  <a:pt x="0" y="2720340"/>
                </a:cubicBezTo>
                <a:cubicBezTo>
                  <a:pt x="-4603" y="2455613"/>
                  <a:pt x="18768" y="2461129"/>
                  <a:pt x="0" y="2354580"/>
                </a:cubicBezTo>
                <a:cubicBezTo>
                  <a:pt x="-18768" y="2248031"/>
                  <a:pt x="9313" y="1967607"/>
                  <a:pt x="0" y="1851660"/>
                </a:cubicBezTo>
                <a:cubicBezTo>
                  <a:pt x="-9313" y="1735713"/>
                  <a:pt x="73177" y="1499938"/>
                  <a:pt x="0" y="1211580"/>
                </a:cubicBezTo>
                <a:cubicBezTo>
                  <a:pt x="-73177" y="923222"/>
                  <a:pt x="32537" y="955109"/>
                  <a:pt x="0" y="777240"/>
                </a:cubicBezTo>
                <a:cubicBezTo>
                  <a:pt x="-32537" y="599371"/>
                  <a:pt x="89404" y="274405"/>
                  <a:pt x="0" y="0"/>
                </a:cubicBezTo>
                <a:close/>
              </a:path>
            </a:pathLst>
          </a:custGeom>
          <a:ln>
            <a:solidFill>
              <a:schemeClr val="tx1"/>
            </a:solidFill>
            <a:extLst>
              <a:ext uri="{C807C97D-BFC1-408E-A445-0C87EB9F89A2}">
                <ask:lineSketchStyleProps xmlns:ask="http://schemas.microsoft.com/office/drawing/2018/sketchyshapes" sd="580807755">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67102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28DF56-E6E0-CE1F-FFAC-A325D9484AB6}"/>
              </a:ext>
            </a:extLst>
          </p:cNvPr>
          <p:cNvSpPr>
            <a:spLocks noGrp="1"/>
          </p:cNvSpPr>
          <p:nvPr>
            <p:ph type="title"/>
          </p:nvPr>
        </p:nvSpPr>
        <p:spPr>
          <a:xfrm>
            <a:off x="685801" y="609600"/>
            <a:ext cx="10131425" cy="1456267"/>
          </a:xfrm>
        </p:spPr>
        <p:txBody>
          <a:bodyPr anchor="ctr">
            <a:normAutofit/>
          </a:bodyPr>
          <a:lstStyle/>
          <a:p>
            <a:r>
              <a:rPr lang="en-US" b="1" dirty="0"/>
              <a:t>What is Gang of Four (GOF)?</a:t>
            </a:r>
            <a:endParaRPr lang="tr-TR" dirty="0"/>
          </a:p>
        </p:txBody>
      </p:sp>
      <p:sp>
        <p:nvSpPr>
          <p:cNvPr id="3" name="İçerik Yer Tutucusu 2">
            <a:extLst>
              <a:ext uri="{FF2B5EF4-FFF2-40B4-BE49-F238E27FC236}">
                <a16:creationId xmlns:a16="http://schemas.microsoft.com/office/drawing/2014/main" id="{9CD3AE1C-782E-EA57-5198-F4A6BFB64EC8}"/>
              </a:ext>
            </a:extLst>
          </p:cNvPr>
          <p:cNvSpPr>
            <a:spLocks noGrp="1"/>
          </p:cNvSpPr>
          <p:nvPr>
            <p:ph sz="half" idx="1"/>
          </p:nvPr>
        </p:nvSpPr>
        <p:spPr>
          <a:xfrm>
            <a:off x="685802" y="2142067"/>
            <a:ext cx="4995334" cy="3649134"/>
          </a:xfrm>
        </p:spPr>
        <p:txBody>
          <a:bodyPr anchor="ctr">
            <a:normAutofit lnSpcReduction="10000"/>
          </a:bodyPr>
          <a:lstStyle/>
          <a:p>
            <a:pPr marL="0" indent="0">
              <a:lnSpc>
                <a:spcPct val="90000"/>
              </a:lnSpc>
              <a:buNone/>
            </a:pPr>
            <a:r>
              <a:rPr lang="en-US" dirty="0"/>
              <a:t>In 1994, four authors Erich Gamma, Richard Helm, Ralph Johnson and John </a:t>
            </a:r>
            <a:r>
              <a:rPr lang="en-US" dirty="0" err="1"/>
              <a:t>Vlissides</a:t>
            </a:r>
            <a:r>
              <a:rPr lang="en-US" dirty="0"/>
              <a:t> published a book titled Design Patterns - Elements of Reusable Object-Oriented Software which initiated the concept of Design Pattern in Software development.</a:t>
            </a:r>
            <a:endParaRPr lang="tr-TR" dirty="0"/>
          </a:p>
          <a:p>
            <a:pPr marL="0" indent="0">
              <a:lnSpc>
                <a:spcPct val="90000"/>
              </a:lnSpc>
              <a:buNone/>
            </a:pPr>
            <a:endParaRPr lang="tr-TR" dirty="0"/>
          </a:p>
          <a:p>
            <a:pPr marL="0" indent="0">
              <a:lnSpc>
                <a:spcPct val="90000"/>
              </a:lnSpc>
              <a:buNone/>
            </a:pPr>
            <a:r>
              <a:rPr lang="en-US" dirty="0"/>
              <a:t>These authors are collectively known as Gang of Four (GOF). According to these authors design patterns are primarily based on the following principles of object orientated design.</a:t>
            </a:r>
            <a:endParaRPr lang="tr-TR" dirty="0"/>
          </a:p>
          <a:p>
            <a:pPr>
              <a:lnSpc>
                <a:spcPct val="90000"/>
              </a:lnSpc>
            </a:pPr>
            <a:r>
              <a:rPr lang="en-US" dirty="0"/>
              <a:t>Program to an interface not an implementation</a:t>
            </a:r>
          </a:p>
          <a:p>
            <a:pPr>
              <a:lnSpc>
                <a:spcPct val="90000"/>
              </a:lnSpc>
            </a:pPr>
            <a:r>
              <a:rPr lang="en-US" dirty="0"/>
              <a:t>Favor object composition over inheritance</a:t>
            </a:r>
            <a:endParaRPr lang="tr-TR" dirty="0"/>
          </a:p>
        </p:txBody>
      </p:sp>
      <p:pic>
        <p:nvPicPr>
          <p:cNvPr id="7" name="Resim 6">
            <a:extLst>
              <a:ext uri="{FF2B5EF4-FFF2-40B4-BE49-F238E27FC236}">
                <a16:creationId xmlns:a16="http://schemas.microsoft.com/office/drawing/2014/main" id="{F010E914-488A-BF67-4BC9-A2B8FCA3A900}"/>
              </a:ext>
            </a:extLst>
          </p:cNvPr>
          <p:cNvPicPr>
            <a:picLocks noChangeAspect="1"/>
          </p:cNvPicPr>
          <p:nvPr/>
        </p:nvPicPr>
        <p:blipFill rotWithShape="1">
          <a:blip r:embed="rId2"/>
          <a:srcRect r="4179" b="3"/>
          <a:stretch/>
        </p:blipFill>
        <p:spPr>
          <a:xfrm>
            <a:off x="5821895" y="1890418"/>
            <a:ext cx="5684303" cy="4152432"/>
          </a:xfrm>
          <a:custGeom>
            <a:avLst/>
            <a:gdLst>
              <a:gd name="connsiteX0" fmla="*/ 0 w 5684303"/>
              <a:gd name="connsiteY0" fmla="*/ 0 h 4152432"/>
              <a:gd name="connsiteX1" fmla="*/ 397901 w 5684303"/>
              <a:gd name="connsiteY1" fmla="*/ 0 h 4152432"/>
              <a:gd name="connsiteX2" fmla="*/ 795802 w 5684303"/>
              <a:gd name="connsiteY2" fmla="*/ 0 h 4152432"/>
              <a:gd name="connsiteX3" fmla="*/ 1193704 w 5684303"/>
              <a:gd name="connsiteY3" fmla="*/ 0 h 4152432"/>
              <a:gd name="connsiteX4" fmla="*/ 1591605 w 5684303"/>
              <a:gd name="connsiteY4" fmla="*/ 0 h 4152432"/>
              <a:gd name="connsiteX5" fmla="*/ 2103192 w 5684303"/>
              <a:gd name="connsiteY5" fmla="*/ 0 h 4152432"/>
              <a:gd name="connsiteX6" fmla="*/ 2557936 w 5684303"/>
              <a:gd name="connsiteY6" fmla="*/ 0 h 4152432"/>
              <a:gd name="connsiteX7" fmla="*/ 3183210 w 5684303"/>
              <a:gd name="connsiteY7" fmla="*/ 0 h 4152432"/>
              <a:gd name="connsiteX8" fmla="*/ 3694797 w 5684303"/>
              <a:gd name="connsiteY8" fmla="*/ 0 h 4152432"/>
              <a:gd name="connsiteX9" fmla="*/ 4149541 w 5684303"/>
              <a:gd name="connsiteY9" fmla="*/ 0 h 4152432"/>
              <a:gd name="connsiteX10" fmla="*/ 4774815 w 5684303"/>
              <a:gd name="connsiteY10" fmla="*/ 0 h 4152432"/>
              <a:gd name="connsiteX11" fmla="*/ 5172716 w 5684303"/>
              <a:gd name="connsiteY11" fmla="*/ 0 h 4152432"/>
              <a:gd name="connsiteX12" fmla="*/ 5684303 w 5684303"/>
              <a:gd name="connsiteY12" fmla="*/ 0 h 4152432"/>
              <a:gd name="connsiteX13" fmla="*/ 5684303 w 5684303"/>
              <a:gd name="connsiteY13" fmla="*/ 551680 h 4152432"/>
              <a:gd name="connsiteX14" fmla="*/ 5684303 w 5684303"/>
              <a:gd name="connsiteY14" fmla="*/ 1020312 h 4152432"/>
              <a:gd name="connsiteX15" fmla="*/ 5684303 w 5684303"/>
              <a:gd name="connsiteY15" fmla="*/ 1613516 h 4152432"/>
              <a:gd name="connsiteX16" fmla="*/ 5684303 w 5684303"/>
              <a:gd name="connsiteY16" fmla="*/ 2082148 h 4152432"/>
              <a:gd name="connsiteX17" fmla="*/ 5684303 w 5684303"/>
              <a:gd name="connsiteY17" fmla="*/ 2675353 h 4152432"/>
              <a:gd name="connsiteX18" fmla="*/ 5684303 w 5684303"/>
              <a:gd name="connsiteY18" fmla="*/ 3310082 h 4152432"/>
              <a:gd name="connsiteX19" fmla="*/ 5684303 w 5684303"/>
              <a:gd name="connsiteY19" fmla="*/ 4152432 h 4152432"/>
              <a:gd name="connsiteX20" fmla="*/ 5059030 w 5684303"/>
              <a:gd name="connsiteY20" fmla="*/ 4152432 h 4152432"/>
              <a:gd name="connsiteX21" fmla="*/ 4376913 w 5684303"/>
              <a:gd name="connsiteY21" fmla="*/ 4152432 h 4152432"/>
              <a:gd name="connsiteX22" fmla="*/ 3865326 w 5684303"/>
              <a:gd name="connsiteY22" fmla="*/ 4152432 h 4152432"/>
              <a:gd name="connsiteX23" fmla="*/ 3353739 w 5684303"/>
              <a:gd name="connsiteY23" fmla="*/ 4152432 h 4152432"/>
              <a:gd name="connsiteX24" fmla="*/ 2785308 w 5684303"/>
              <a:gd name="connsiteY24" fmla="*/ 4152432 h 4152432"/>
              <a:gd name="connsiteX25" fmla="*/ 2160035 w 5684303"/>
              <a:gd name="connsiteY25" fmla="*/ 4152432 h 4152432"/>
              <a:gd name="connsiteX26" fmla="*/ 1591605 w 5684303"/>
              <a:gd name="connsiteY26" fmla="*/ 4152432 h 4152432"/>
              <a:gd name="connsiteX27" fmla="*/ 1136861 w 5684303"/>
              <a:gd name="connsiteY27" fmla="*/ 4152432 h 4152432"/>
              <a:gd name="connsiteX28" fmla="*/ 738959 w 5684303"/>
              <a:gd name="connsiteY28" fmla="*/ 4152432 h 4152432"/>
              <a:gd name="connsiteX29" fmla="*/ 0 w 5684303"/>
              <a:gd name="connsiteY29" fmla="*/ 4152432 h 4152432"/>
              <a:gd name="connsiteX30" fmla="*/ 0 w 5684303"/>
              <a:gd name="connsiteY30" fmla="*/ 3642276 h 4152432"/>
              <a:gd name="connsiteX31" fmla="*/ 0 w 5684303"/>
              <a:gd name="connsiteY31" fmla="*/ 3090596 h 4152432"/>
              <a:gd name="connsiteX32" fmla="*/ 0 w 5684303"/>
              <a:gd name="connsiteY32" fmla="*/ 2621964 h 4152432"/>
              <a:gd name="connsiteX33" fmla="*/ 0 w 5684303"/>
              <a:gd name="connsiteY33" fmla="*/ 2070284 h 4152432"/>
              <a:gd name="connsiteX34" fmla="*/ 0 w 5684303"/>
              <a:gd name="connsiteY34" fmla="*/ 1560128 h 4152432"/>
              <a:gd name="connsiteX35" fmla="*/ 0 w 5684303"/>
              <a:gd name="connsiteY35" fmla="*/ 1008448 h 4152432"/>
              <a:gd name="connsiteX36" fmla="*/ 0 w 5684303"/>
              <a:gd name="connsiteY36" fmla="*/ 0 h 415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84303" h="4152432" fill="none" extrusionOk="0">
                <a:moveTo>
                  <a:pt x="0" y="0"/>
                </a:moveTo>
                <a:cubicBezTo>
                  <a:pt x="127263" y="-46083"/>
                  <a:pt x="244113" y="8445"/>
                  <a:pt x="397901" y="0"/>
                </a:cubicBezTo>
                <a:cubicBezTo>
                  <a:pt x="551689" y="-8445"/>
                  <a:pt x="641668" y="40168"/>
                  <a:pt x="795802" y="0"/>
                </a:cubicBezTo>
                <a:cubicBezTo>
                  <a:pt x="949936" y="-40168"/>
                  <a:pt x="1072258" y="9648"/>
                  <a:pt x="1193704" y="0"/>
                </a:cubicBezTo>
                <a:cubicBezTo>
                  <a:pt x="1315150" y="-9648"/>
                  <a:pt x="1458423" y="14025"/>
                  <a:pt x="1591605" y="0"/>
                </a:cubicBezTo>
                <a:cubicBezTo>
                  <a:pt x="1724787" y="-14025"/>
                  <a:pt x="1971217" y="1419"/>
                  <a:pt x="2103192" y="0"/>
                </a:cubicBezTo>
                <a:cubicBezTo>
                  <a:pt x="2235167" y="-1419"/>
                  <a:pt x="2331103" y="19320"/>
                  <a:pt x="2557936" y="0"/>
                </a:cubicBezTo>
                <a:cubicBezTo>
                  <a:pt x="2784769" y="-19320"/>
                  <a:pt x="3021816" y="20064"/>
                  <a:pt x="3183210" y="0"/>
                </a:cubicBezTo>
                <a:cubicBezTo>
                  <a:pt x="3344604" y="-20064"/>
                  <a:pt x="3446726" y="58705"/>
                  <a:pt x="3694797" y="0"/>
                </a:cubicBezTo>
                <a:cubicBezTo>
                  <a:pt x="3942868" y="-58705"/>
                  <a:pt x="3983334" y="41985"/>
                  <a:pt x="4149541" y="0"/>
                </a:cubicBezTo>
                <a:cubicBezTo>
                  <a:pt x="4315748" y="-41985"/>
                  <a:pt x="4612162" y="39975"/>
                  <a:pt x="4774815" y="0"/>
                </a:cubicBezTo>
                <a:cubicBezTo>
                  <a:pt x="4937468" y="-39975"/>
                  <a:pt x="5050584" y="5839"/>
                  <a:pt x="5172716" y="0"/>
                </a:cubicBezTo>
                <a:cubicBezTo>
                  <a:pt x="5294848" y="-5839"/>
                  <a:pt x="5497031" y="59784"/>
                  <a:pt x="5684303" y="0"/>
                </a:cubicBezTo>
                <a:cubicBezTo>
                  <a:pt x="5713335" y="141853"/>
                  <a:pt x="5634620" y="335176"/>
                  <a:pt x="5684303" y="551680"/>
                </a:cubicBezTo>
                <a:cubicBezTo>
                  <a:pt x="5733986" y="768184"/>
                  <a:pt x="5657337" y="891544"/>
                  <a:pt x="5684303" y="1020312"/>
                </a:cubicBezTo>
                <a:cubicBezTo>
                  <a:pt x="5711269" y="1149080"/>
                  <a:pt x="5633642" y="1321945"/>
                  <a:pt x="5684303" y="1613516"/>
                </a:cubicBezTo>
                <a:cubicBezTo>
                  <a:pt x="5734964" y="1905087"/>
                  <a:pt x="5650712" y="1939438"/>
                  <a:pt x="5684303" y="2082148"/>
                </a:cubicBezTo>
                <a:cubicBezTo>
                  <a:pt x="5717894" y="2224858"/>
                  <a:pt x="5646982" y="2521400"/>
                  <a:pt x="5684303" y="2675353"/>
                </a:cubicBezTo>
                <a:cubicBezTo>
                  <a:pt x="5721624" y="2829307"/>
                  <a:pt x="5672010" y="3028009"/>
                  <a:pt x="5684303" y="3310082"/>
                </a:cubicBezTo>
                <a:cubicBezTo>
                  <a:pt x="5696596" y="3592155"/>
                  <a:pt x="5609493" y="3739192"/>
                  <a:pt x="5684303" y="4152432"/>
                </a:cubicBezTo>
                <a:cubicBezTo>
                  <a:pt x="5515841" y="4179387"/>
                  <a:pt x="5226855" y="4082805"/>
                  <a:pt x="5059030" y="4152432"/>
                </a:cubicBezTo>
                <a:cubicBezTo>
                  <a:pt x="4891205" y="4222059"/>
                  <a:pt x="4615629" y="4101310"/>
                  <a:pt x="4376913" y="4152432"/>
                </a:cubicBezTo>
                <a:cubicBezTo>
                  <a:pt x="4138197" y="4203554"/>
                  <a:pt x="4035392" y="4125482"/>
                  <a:pt x="3865326" y="4152432"/>
                </a:cubicBezTo>
                <a:cubicBezTo>
                  <a:pt x="3695260" y="4179382"/>
                  <a:pt x="3603079" y="4145249"/>
                  <a:pt x="3353739" y="4152432"/>
                </a:cubicBezTo>
                <a:cubicBezTo>
                  <a:pt x="3104399" y="4159615"/>
                  <a:pt x="3043469" y="4098332"/>
                  <a:pt x="2785308" y="4152432"/>
                </a:cubicBezTo>
                <a:cubicBezTo>
                  <a:pt x="2527147" y="4206532"/>
                  <a:pt x="2421479" y="4119015"/>
                  <a:pt x="2160035" y="4152432"/>
                </a:cubicBezTo>
                <a:cubicBezTo>
                  <a:pt x="1898591" y="4185849"/>
                  <a:pt x="1768336" y="4108637"/>
                  <a:pt x="1591605" y="4152432"/>
                </a:cubicBezTo>
                <a:cubicBezTo>
                  <a:pt x="1414874" y="4196227"/>
                  <a:pt x="1301905" y="4111889"/>
                  <a:pt x="1136861" y="4152432"/>
                </a:cubicBezTo>
                <a:cubicBezTo>
                  <a:pt x="971817" y="4192975"/>
                  <a:pt x="855805" y="4145210"/>
                  <a:pt x="738959" y="4152432"/>
                </a:cubicBezTo>
                <a:cubicBezTo>
                  <a:pt x="622113" y="4159654"/>
                  <a:pt x="175674" y="4103191"/>
                  <a:pt x="0" y="4152432"/>
                </a:cubicBezTo>
                <a:cubicBezTo>
                  <a:pt x="-22600" y="3926562"/>
                  <a:pt x="31107" y="3886740"/>
                  <a:pt x="0" y="3642276"/>
                </a:cubicBezTo>
                <a:cubicBezTo>
                  <a:pt x="-31107" y="3397812"/>
                  <a:pt x="53790" y="3234891"/>
                  <a:pt x="0" y="3090596"/>
                </a:cubicBezTo>
                <a:cubicBezTo>
                  <a:pt x="-53790" y="2946301"/>
                  <a:pt x="37543" y="2814728"/>
                  <a:pt x="0" y="2621964"/>
                </a:cubicBezTo>
                <a:cubicBezTo>
                  <a:pt x="-37543" y="2429200"/>
                  <a:pt x="19387" y="2228665"/>
                  <a:pt x="0" y="2070284"/>
                </a:cubicBezTo>
                <a:cubicBezTo>
                  <a:pt x="-19387" y="1911903"/>
                  <a:pt x="50423" y="1741070"/>
                  <a:pt x="0" y="1560128"/>
                </a:cubicBezTo>
                <a:cubicBezTo>
                  <a:pt x="-50423" y="1379186"/>
                  <a:pt x="361" y="1121770"/>
                  <a:pt x="0" y="1008448"/>
                </a:cubicBezTo>
                <a:cubicBezTo>
                  <a:pt x="-361" y="895126"/>
                  <a:pt x="43423" y="422563"/>
                  <a:pt x="0" y="0"/>
                </a:cubicBezTo>
                <a:close/>
              </a:path>
              <a:path w="5684303" h="4152432" stroke="0" extrusionOk="0">
                <a:moveTo>
                  <a:pt x="0" y="0"/>
                </a:moveTo>
                <a:cubicBezTo>
                  <a:pt x="177170" y="-45233"/>
                  <a:pt x="274550" y="709"/>
                  <a:pt x="511587" y="0"/>
                </a:cubicBezTo>
                <a:cubicBezTo>
                  <a:pt x="748624" y="-709"/>
                  <a:pt x="860504" y="2381"/>
                  <a:pt x="1023175" y="0"/>
                </a:cubicBezTo>
                <a:cubicBezTo>
                  <a:pt x="1185846" y="-2381"/>
                  <a:pt x="1520031" y="48443"/>
                  <a:pt x="1648448" y="0"/>
                </a:cubicBezTo>
                <a:cubicBezTo>
                  <a:pt x="1776865" y="-48443"/>
                  <a:pt x="2114386" y="61566"/>
                  <a:pt x="2273721" y="0"/>
                </a:cubicBezTo>
                <a:cubicBezTo>
                  <a:pt x="2433056" y="-61566"/>
                  <a:pt x="2548573" y="29860"/>
                  <a:pt x="2671622" y="0"/>
                </a:cubicBezTo>
                <a:cubicBezTo>
                  <a:pt x="2794671" y="-29860"/>
                  <a:pt x="3038702" y="15725"/>
                  <a:pt x="3183210" y="0"/>
                </a:cubicBezTo>
                <a:cubicBezTo>
                  <a:pt x="3327718" y="-15725"/>
                  <a:pt x="3477167" y="7217"/>
                  <a:pt x="3751640" y="0"/>
                </a:cubicBezTo>
                <a:cubicBezTo>
                  <a:pt x="4026113" y="-7217"/>
                  <a:pt x="4141382" y="10851"/>
                  <a:pt x="4376913" y="0"/>
                </a:cubicBezTo>
                <a:cubicBezTo>
                  <a:pt x="4612444" y="-10851"/>
                  <a:pt x="4862898" y="1310"/>
                  <a:pt x="5059030" y="0"/>
                </a:cubicBezTo>
                <a:cubicBezTo>
                  <a:pt x="5255162" y="-1310"/>
                  <a:pt x="5392417" y="66092"/>
                  <a:pt x="5684303" y="0"/>
                </a:cubicBezTo>
                <a:cubicBezTo>
                  <a:pt x="5697008" y="248605"/>
                  <a:pt x="5679162" y="368578"/>
                  <a:pt x="5684303" y="510156"/>
                </a:cubicBezTo>
                <a:cubicBezTo>
                  <a:pt x="5689444" y="651734"/>
                  <a:pt x="5676294" y="867355"/>
                  <a:pt x="5684303" y="1061836"/>
                </a:cubicBezTo>
                <a:cubicBezTo>
                  <a:pt x="5692312" y="1256317"/>
                  <a:pt x="5624028" y="1455806"/>
                  <a:pt x="5684303" y="1571992"/>
                </a:cubicBezTo>
                <a:cubicBezTo>
                  <a:pt x="5744578" y="1688178"/>
                  <a:pt x="5642326" y="1904376"/>
                  <a:pt x="5684303" y="2082148"/>
                </a:cubicBezTo>
                <a:cubicBezTo>
                  <a:pt x="5726280" y="2259920"/>
                  <a:pt x="5675426" y="2499162"/>
                  <a:pt x="5684303" y="2758401"/>
                </a:cubicBezTo>
                <a:cubicBezTo>
                  <a:pt x="5693180" y="3017640"/>
                  <a:pt x="5684037" y="3158883"/>
                  <a:pt x="5684303" y="3310082"/>
                </a:cubicBezTo>
                <a:cubicBezTo>
                  <a:pt x="5684569" y="3461281"/>
                  <a:pt x="5645714" y="3914726"/>
                  <a:pt x="5684303" y="4152432"/>
                </a:cubicBezTo>
                <a:cubicBezTo>
                  <a:pt x="5396462" y="4227177"/>
                  <a:pt x="5341578" y="4105519"/>
                  <a:pt x="5002187" y="4152432"/>
                </a:cubicBezTo>
                <a:cubicBezTo>
                  <a:pt x="4662796" y="4199345"/>
                  <a:pt x="4624428" y="4095298"/>
                  <a:pt x="4433756" y="4152432"/>
                </a:cubicBezTo>
                <a:cubicBezTo>
                  <a:pt x="4243084" y="4209566"/>
                  <a:pt x="4007639" y="4087407"/>
                  <a:pt x="3751640" y="4152432"/>
                </a:cubicBezTo>
                <a:cubicBezTo>
                  <a:pt x="3495641" y="4217457"/>
                  <a:pt x="3388155" y="4135708"/>
                  <a:pt x="3183210" y="4152432"/>
                </a:cubicBezTo>
                <a:cubicBezTo>
                  <a:pt x="2978265" y="4169156"/>
                  <a:pt x="2868670" y="4151041"/>
                  <a:pt x="2614779" y="4152432"/>
                </a:cubicBezTo>
                <a:cubicBezTo>
                  <a:pt x="2360888" y="4153823"/>
                  <a:pt x="2363892" y="4124957"/>
                  <a:pt x="2216878" y="4152432"/>
                </a:cubicBezTo>
                <a:cubicBezTo>
                  <a:pt x="2069864" y="4179907"/>
                  <a:pt x="1759683" y="4119463"/>
                  <a:pt x="1591605" y="4152432"/>
                </a:cubicBezTo>
                <a:cubicBezTo>
                  <a:pt x="1423527" y="4185401"/>
                  <a:pt x="1317128" y="4126057"/>
                  <a:pt x="1080018" y="4152432"/>
                </a:cubicBezTo>
                <a:cubicBezTo>
                  <a:pt x="842908" y="4178807"/>
                  <a:pt x="286172" y="4103781"/>
                  <a:pt x="0" y="4152432"/>
                </a:cubicBezTo>
                <a:cubicBezTo>
                  <a:pt x="-49355" y="3960519"/>
                  <a:pt x="37143" y="3798026"/>
                  <a:pt x="0" y="3683800"/>
                </a:cubicBezTo>
                <a:cubicBezTo>
                  <a:pt x="-37143" y="3569574"/>
                  <a:pt x="50500" y="3267185"/>
                  <a:pt x="0" y="3049071"/>
                </a:cubicBezTo>
                <a:cubicBezTo>
                  <a:pt x="-50500" y="2830957"/>
                  <a:pt x="24430" y="2746089"/>
                  <a:pt x="0" y="2497391"/>
                </a:cubicBezTo>
                <a:cubicBezTo>
                  <a:pt x="-24430" y="2248693"/>
                  <a:pt x="18186" y="2138126"/>
                  <a:pt x="0" y="1821138"/>
                </a:cubicBezTo>
                <a:cubicBezTo>
                  <a:pt x="-18186" y="1504150"/>
                  <a:pt x="10781" y="1512564"/>
                  <a:pt x="0" y="1310982"/>
                </a:cubicBezTo>
                <a:cubicBezTo>
                  <a:pt x="-10781" y="1109400"/>
                  <a:pt x="31957" y="1020704"/>
                  <a:pt x="0" y="800826"/>
                </a:cubicBezTo>
                <a:cubicBezTo>
                  <a:pt x="-31957" y="580948"/>
                  <a:pt x="47960" y="253811"/>
                  <a:pt x="0" y="0"/>
                </a:cubicBezTo>
                <a:close/>
              </a:path>
            </a:pathLst>
          </a:custGeom>
          <a:ln>
            <a:solidFill>
              <a:schemeClr val="tx1"/>
            </a:solidFill>
            <a:extLst>
              <a:ext uri="{C807C97D-BFC1-408E-A445-0C87EB9F89A2}">
                <ask:lineSketchStyleProps xmlns:ask="http://schemas.microsoft.com/office/drawing/2018/sketchyshapes" sd="880254753">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4760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7D51508-EF5E-9120-E767-8426216148C1}"/>
              </a:ext>
            </a:extLst>
          </p:cNvPr>
          <p:cNvPicPr>
            <a:picLocks noChangeAspect="1"/>
          </p:cNvPicPr>
          <p:nvPr/>
        </p:nvPicPr>
        <p:blipFill>
          <a:blip r:embed="rId2"/>
          <a:stretch>
            <a:fillRect/>
          </a:stretch>
        </p:blipFill>
        <p:spPr>
          <a:xfrm>
            <a:off x="498941" y="1261760"/>
            <a:ext cx="5058481" cy="4334480"/>
          </a:xfrm>
          <a:custGeom>
            <a:avLst/>
            <a:gdLst>
              <a:gd name="connsiteX0" fmla="*/ 0 w 5058481"/>
              <a:gd name="connsiteY0" fmla="*/ 0 h 4334480"/>
              <a:gd name="connsiteX1" fmla="*/ 410299 w 5058481"/>
              <a:gd name="connsiteY1" fmla="*/ 0 h 4334480"/>
              <a:gd name="connsiteX2" fmla="*/ 1073522 w 5058481"/>
              <a:gd name="connsiteY2" fmla="*/ 0 h 4334480"/>
              <a:gd name="connsiteX3" fmla="*/ 1736745 w 5058481"/>
              <a:gd name="connsiteY3" fmla="*/ 0 h 4334480"/>
              <a:gd name="connsiteX4" fmla="*/ 2399968 w 5058481"/>
              <a:gd name="connsiteY4" fmla="*/ 0 h 4334480"/>
              <a:gd name="connsiteX5" fmla="*/ 2962022 w 5058481"/>
              <a:gd name="connsiteY5" fmla="*/ 0 h 4334480"/>
              <a:gd name="connsiteX6" fmla="*/ 3372321 w 5058481"/>
              <a:gd name="connsiteY6" fmla="*/ 0 h 4334480"/>
              <a:gd name="connsiteX7" fmla="*/ 3883789 w 5058481"/>
              <a:gd name="connsiteY7" fmla="*/ 0 h 4334480"/>
              <a:gd name="connsiteX8" fmla="*/ 4395258 w 5058481"/>
              <a:gd name="connsiteY8" fmla="*/ 0 h 4334480"/>
              <a:gd name="connsiteX9" fmla="*/ 5058481 w 5058481"/>
              <a:gd name="connsiteY9" fmla="*/ 0 h 4334480"/>
              <a:gd name="connsiteX10" fmla="*/ 5058481 w 5058481"/>
              <a:gd name="connsiteY10" fmla="*/ 498465 h 4334480"/>
              <a:gd name="connsiteX11" fmla="*/ 5058481 w 5058481"/>
              <a:gd name="connsiteY11" fmla="*/ 1126965 h 4334480"/>
              <a:gd name="connsiteX12" fmla="*/ 5058481 w 5058481"/>
              <a:gd name="connsiteY12" fmla="*/ 1582085 h 4334480"/>
              <a:gd name="connsiteX13" fmla="*/ 5058481 w 5058481"/>
              <a:gd name="connsiteY13" fmla="*/ 2167240 h 4334480"/>
              <a:gd name="connsiteX14" fmla="*/ 5058481 w 5058481"/>
              <a:gd name="connsiteY14" fmla="*/ 2665705 h 4334480"/>
              <a:gd name="connsiteX15" fmla="*/ 5058481 w 5058481"/>
              <a:gd name="connsiteY15" fmla="*/ 3250860 h 4334480"/>
              <a:gd name="connsiteX16" fmla="*/ 5058481 w 5058481"/>
              <a:gd name="connsiteY16" fmla="*/ 3836015 h 4334480"/>
              <a:gd name="connsiteX17" fmla="*/ 5058481 w 5058481"/>
              <a:gd name="connsiteY17" fmla="*/ 4334480 h 4334480"/>
              <a:gd name="connsiteX18" fmla="*/ 4496428 w 5058481"/>
              <a:gd name="connsiteY18" fmla="*/ 4334480 h 4334480"/>
              <a:gd name="connsiteX19" fmla="*/ 3934374 w 5058481"/>
              <a:gd name="connsiteY19" fmla="*/ 4334480 h 4334480"/>
              <a:gd name="connsiteX20" fmla="*/ 3271151 w 5058481"/>
              <a:gd name="connsiteY20" fmla="*/ 4334480 h 4334480"/>
              <a:gd name="connsiteX21" fmla="*/ 2810267 w 5058481"/>
              <a:gd name="connsiteY21" fmla="*/ 4334480 h 4334480"/>
              <a:gd name="connsiteX22" fmla="*/ 2298799 w 5058481"/>
              <a:gd name="connsiteY22" fmla="*/ 4334480 h 4334480"/>
              <a:gd name="connsiteX23" fmla="*/ 1635576 w 5058481"/>
              <a:gd name="connsiteY23" fmla="*/ 4334480 h 4334480"/>
              <a:gd name="connsiteX24" fmla="*/ 1174692 w 5058481"/>
              <a:gd name="connsiteY24" fmla="*/ 4334480 h 4334480"/>
              <a:gd name="connsiteX25" fmla="*/ 713808 w 5058481"/>
              <a:gd name="connsiteY25" fmla="*/ 4334480 h 4334480"/>
              <a:gd name="connsiteX26" fmla="*/ 0 w 5058481"/>
              <a:gd name="connsiteY26" fmla="*/ 4334480 h 4334480"/>
              <a:gd name="connsiteX27" fmla="*/ 0 w 5058481"/>
              <a:gd name="connsiteY27" fmla="*/ 3705980 h 4334480"/>
              <a:gd name="connsiteX28" fmla="*/ 0 w 5058481"/>
              <a:gd name="connsiteY28" fmla="*/ 3077481 h 4334480"/>
              <a:gd name="connsiteX29" fmla="*/ 0 w 5058481"/>
              <a:gd name="connsiteY29" fmla="*/ 2579016 h 4334480"/>
              <a:gd name="connsiteX30" fmla="*/ 0 w 5058481"/>
              <a:gd name="connsiteY30" fmla="*/ 2080550 h 4334480"/>
              <a:gd name="connsiteX31" fmla="*/ 0 w 5058481"/>
              <a:gd name="connsiteY31" fmla="*/ 1538740 h 4334480"/>
              <a:gd name="connsiteX32" fmla="*/ 0 w 5058481"/>
              <a:gd name="connsiteY32" fmla="*/ 910241 h 4334480"/>
              <a:gd name="connsiteX33" fmla="*/ 0 w 5058481"/>
              <a:gd name="connsiteY33" fmla="*/ 0 h 433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058481" h="4334480" fill="none" extrusionOk="0">
                <a:moveTo>
                  <a:pt x="0" y="0"/>
                </a:moveTo>
                <a:cubicBezTo>
                  <a:pt x="142108" y="-43235"/>
                  <a:pt x="250518" y="15724"/>
                  <a:pt x="410299" y="0"/>
                </a:cubicBezTo>
                <a:cubicBezTo>
                  <a:pt x="570080" y="-15724"/>
                  <a:pt x="888603" y="8010"/>
                  <a:pt x="1073522" y="0"/>
                </a:cubicBezTo>
                <a:cubicBezTo>
                  <a:pt x="1258441" y="-8010"/>
                  <a:pt x="1525622" y="29542"/>
                  <a:pt x="1736745" y="0"/>
                </a:cubicBezTo>
                <a:cubicBezTo>
                  <a:pt x="1947868" y="-29542"/>
                  <a:pt x="2154186" y="4431"/>
                  <a:pt x="2399968" y="0"/>
                </a:cubicBezTo>
                <a:cubicBezTo>
                  <a:pt x="2645750" y="-4431"/>
                  <a:pt x="2783061" y="23180"/>
                  <a:pt x="2962022" y="0"/>
                </a:cubicBezTo>
                <a:cubicBezTo>
                  <a:pt x="3140983" y="-23180"/>
                  <a:pt x="3220795" y="28921"/>
                  <a:pt x="3372321" y="0"/>
                </a:cubicBezTo>
                <a:cubicBezTo>
                  <a:pt x="3523847" y="-28921"/>
                  <a:pt x="3761894" y="18487"/>
                  <a:pt x="3883789" y="0"/>
                </a:cubicBezTo>
                <a:cubicBezTo>
                  <a:pt x="4005684" y="-18487"/>
                  <a:pt x="4214016" y="3631"/>
                  <a:pt x="4395258" y="0"/>
                </a:cubicBezTo>
                <a:cubicBezTo>
                  <a:pt x="4576500" y="-3631"/>
                  <a:pt x="4886132" y="6828"/>
                  <a:pt x="5058481" y="0"/>
                </a:cubicBezTo>
                <a:cubicBezTo>
                  <a:pt x="5099250" y="148067"/>
                  <a:pt x="5041556" y="272163"/>
                  <a:pt x="5058481" y="498465"/>
                </a:cubicBezTo>
                <a:cubicBezTo>
                  <a:pt x="5075406" y="724768"/>
                  <a:pt x="5014343" y="828747"/>
                  <a:pt x="5058481" y="1126965"/>
                </a:cubicBezTo>
                <a:cubicBezTo>
                  <a:pt x="5102619" y="1425183"/>
                  <a:pt x="5049078" y="1473506"/>
                  <a:pt x="5058481" y="1582085"/>
                </a:cubicBezTo>
                <a:cubicBezTo>
                  <a:pt x="5067884" y="1690664"/>
                  <a:pt x="5044308" y="1892900"/>
                  <a:pt x="5058481" y="2167240"/>
                </a:cubicBezTo>
                <a:cubicBezTo>
                  <a:pt x="5072654" y="2441581"/>
                  <a:pt x="5011591" y="2459954"/>
                  <a:pt x="5058481" y="2665705"/>
                </a:cubicBezTo>
                <a:cubicBezTo>
                  <a:pt x="5105371" y="2871456"/>
                  <a:pt x="5052042" y="3037281"/>
                  <a:pt x="5058481" y="3250860"/>
                </a:cubicBezTo>
                <a:cubicBezTo>
                  <a:pt x="5064920" y="3464439"/>
                  <a:pt x="5054536" y="3671207"/>
                  <a:pt x="5058481" y="3836015"/>
                </a:cubicBezTo>
                <a:cubicBezTo>
                  <a:pt x="5062426" y="4000823"/>
                  <a:pt x="5042041" y="4209793"/>
                  <a:pt x="5058481" y="4334480"/>
                </a:cubicBezTo>
                <a:cubicBezTo>
                  <a:pt x="4934717" y="4363853"/>
                  <a:pt x="4751784" y="4307177"/>
                  <a:pt x="4496428" y="4334480"/>
                </a:cubicBezTo>
                <a:cubicBezTo>
                  <a:pt x="4241072" y="4361783"/>
                  <a:pt x="4202940" y="4296854"/>
                  <a:pt x="3934374" y="4334480"/>
                </a:cubicBezTo>
                <a:cubicBezTo>
                  <a:pt x="3665808" y="4372106"/>
                  <a:pt x="3593274" y="4266984"/>
                  <a:pt x="3271151" y="4334480"/>
                </a:cubicBezTo>
                <a:cubicBezTo>
                  <a:pt x="2949028" y="4401976"/>
                  <a:pt x="3024699" y="4328480"/>
                  <a:pt x="2810267" y="4334480"/>
                </a:cubicBezTo>
                <a:cubicBezTo>
                  <a:pt x="2595835" y="4340480"/>
                  <a:pt x="2468888" y="4275030"/>
                  <a:pt x="2298799" y="4334480"/>
                </a:cubicBezTo>
                <a:cubicBezTo>
                  <a:pt x="2128710" y="4393930"/>
                  <a:pt x="1887706" y="4314144"/>
                  <a:pt x="1635576" y="4334480"/>
                </a:cubicBezTo>
                <a:cubicBezTo>
                  <a:pt x="1383446" y="4354816"/>
                  <a:pt x="1292705" y="4319379"/>
                  <a:pt x="1174692" y="4334480"/>
                </a:cubicBezTo>
                <a:cubicBezTo>
                  <a:pt x="1056679" y="4349581"/>
                  <a:pt x="838479" y="4316022"/>
                  <a:pt x="713808" y="4334480"/>
                </a:cubicBezTo>
                <a:cubicBezTo>
                  <a:pt x="589137" y="4352938"/>
                  <a:pt x="285778" y="4314352"/>
                  <a:pt x="0" y="4334480"/>
                </a:cubicBezTo>
                <a:cubicBezTo>
                  <a:pt x="-43525" y="4036684"/>
                  <a:pt x="60452" y="3870094"/>
                  <a:pt x="0" y="3705980"/>
                </a:cubicBezTo>
                <a:cubicBezTo>
                  <a:pt x="-60452" y="3541866"/>
                  <a:pt x="66958" y="3342653"/>
                  <a:pt x="0" y="3077481"/>
                </a:cubicBezTo>
                <a:cubicBezTo>
                  <a:pt x="-66958" y="2812309"/>
                  <a:pt x="5368" y="2767836"/>
                  <a:pt x="0" y="2579016"/>
                </a:cubicBezTo>
                <a:cubicBezTo>
                  <a:pt x="-5368" y="2390197"/>
                  <a:pt x="41720" y="2263767"/>
                  <a:pt x="0" y="2080550"/>
                </a:cubicBezTo>
                <a:cubicBezTo>
                  <a:pt x="-41720" y="1897333"/>
                  <a:pt x="36982" y="1752954"/>
                  <a:pt x="0" y="1538740"/>
                </a:cubicBezTo>
                <a:cubicBezTo>
                  <a:pt x="-36982" y="1324526"/>
                  <a:pt x="48027" y="1077663"/>
                  <a:pt x="0" y="910241"/>
                </a:cubicBezTo>
                <a:cubicBezTo>
                  <a:pt x="-48027" y="742819"/>
                  <a:pt x="22075" y="396198"/>
                  <a:pt x="0" y="0"/>
                </a:cubicBezTo>
                <a:close/>
              </a:path>
              <a:path w="5058481" h="4334480" stroke="0" extrusionOk="0">
                <a:moveTo>
                  <a:pt x="0" y="0"/>
                </a:moveTo>
                <a:cubicBezTo>
                  <a:pt x="281112" y="-49451"/>
                  <a:pt x="409584" y="43612"/>
                  <a:pt x="612638" y="0"/>
                </a:cubicBezTo>
                <a:cubicBezTo>
                  <a:pt x="815692" y="-43612"/>
                  <a:pt x="1073635" y="4002"/>
                  <a:pt x="1275861" y="0"/>
                </a:cubicBezTo>
                <a:cubicBezTo>
                  <a:pt x="1478087" y="-4002"/>
                  <a:pt x="1659423" y="48488"/>
                  <a:pt x="1787330" y="0"/>
                </a:cubicBezTo>
                <a:cubicBezTo>
                  <a:pt x="1915237" y="-48488"/>
                  <a:pt x="2135608" y="48695"/>
                  <a:pt x="2450553" y="0"/>
                </a:cubicBezTo>
                <a:cubicBezTo>
                  <a:pt x="2765498" y="-48695"/>
                  <a:pt x="2709873" y="3928"/>
                  <a:pt x="2860852" y="0"/>
                </a:cubicBezTo>
                <a:cubicBezTo>
                  <a:pt x="3011831" y="-3928"/>
                  <a:pt x="3124333" y="11486"/>
                  <a:pt x="3271151" y="0"/>
                </a:cubicBezTo>
                <a:cubicBezTo>
                  <a:pt x="3417969" y="-11486"/>
                  <a:pt x="3693188" y="566"/>
                  <a:pt x="3833204" y="0"/>
                </a:cubicBezTo>
                <a:cubicBezTo>
                  <a:pt x="3973220" y="-566"/>
                  <a:pt x="4256897" y="67066"/>
                  <a:pt x="4395258" y="0"/>
                </a:cubicBezTo>
                <a:cubicBezTo>
                  <a:pt x="4533619" y="-67066"/>
                  <a:pt x="4897871" y="5691"/>
                  <a:pt x="5058481" y="0"/>
                </a:cubicBezTo>
                <a:cubicBezTo>
                  <a:pt x="5115921" y="172802"/>
                  <a:pt x="5055179" y="329358"/>
                  <a:pt x="5058481" y="541810"/>
                </a:cubicBezTo>
                <a:cubicBezTo>
                  <a:pt x="5061783" y="754262"/>
                  <a:pt x="5020798" y="997416"/>
                  <a:pt x="5058481" y="1126965"/>
                </a:cubicBezTo>
                <a:cubicBezTo>
                  <a:pt x="5096164" y="1256515"/>
                  <a:pt x="5050946" y="1509518"/>
                  <a:pt x="5058481" y="1712120"/>
                </a:cubicBezTo>
                <a:cubicBezTo>
                  <a:pt x="5066016" y="1914723"/>
                  <a:pt x="5029948" y="1987537"/>
                  <a:pt x="5058481" y="2210585"/>
                </a:cubicBezTo>
                <a:cubicBezTo>
                  <a:pt x="5087014" y="2433634"/>
                  <a:pt x="5026034" y="2597304"/>
                  <a:pt x="5058481" y="2752395"/>
                </a:cubicBezTo>
                <a:cubicBezTo>
                  <a:pt x="5090928" y="2907486"/>
                  <a:pt x="5042810" y="3109515"/>
                  <a:pt x="5058481" y="3337550"/>
                </a:cubicBezTo>
                <a:cubicBezTo>
                  <a:pt x="5074152" y="3565585"/>
                  <a:pt x="5010897" y="3661773"/>
                  <a:pt x="5058481" y="3836015"/>
                </a:cubicBezTo>
                <a:cubicBezTo>
                  <a:pt x="5106065" y="4010258"/>
                  <a:pt x="5019702" y="4199503"/>
                  <a:pt x="5058481" y="4334480"/>
                </a:cubicBezTo>
                <a:cubicBezTo>
                  <a:pt x="4904316" y="4376653"/>
                  <a:pt x="4751424" y="4303022"/>
                  <a:pt x="4597597" y="4334480"/>
                </a:cubicBezTo>
                <a:cubicBezTo>
                  <a:pt x="4443770" y="4365938"/>
                  <a:pt x="4315301" y="4324550"/>
                  <a:pt x="4035544" y="4334480"/>
                </a:cubicBezTo>
                <a:cubicBezTo>
                  <a:pt x="3755787" y="4344410"/>
                  <a:pt x="3777658" y="4279196"/>
                  <a:pt x="3524075" y="4334480"/>
                </a:cubicBezTo>
                <a:cubicBezTo>
                  <a:pt x="3270492" y="4389764"/>
                  <a:pt x="3194989" y="4318194"/>
                  <a:pt x="3063191" y="4334480"/>
                </a:cubicBezTo>
                <a:cubicBezTo>
                  <a:pt x="2931393" y="4350766"/>
                  <a:pt x="2805227" y="4312473"/>
                  <a:pt x="2551723" y="4334480"/>
                </a:cubicBezTo>
                <a:cubicBezTo>
                  <a:pt x="2298219" y="4356487"/>
                  <a:pt x="2264723" y="4282747"/>
                  <a:pt x="2090839" y="4334480"/>
                </a:cubicBezTo>
                <a:cubicBezTo>
                  <a:pt x="1916955" y="4386213"/>
                  <a:pt x="1861396" y="4309581"/>
                  <a:pt x="1680540" y="4334480"/>
                </a:cubicBezTo>
                <a:cubicBezTo>
                  <a:pt x="1499684" y="4359379"/>
                  <a:pt x="1395186" y="4308575"/>
                  <a:pt x="1169071" y="4334480"/>
                </a:cubicBezTo>
                <a:cubicBezTo>
                  <a:pt x="942956" y="4360385"/>
                  <a:pt x="897625" y="4294757"/>
                  <a:pt x="758772" y="4334480"/>
                </a:cubicBezTo>
                <a:cubicBezTo>
                  <a:pt x="619919" y="4374203"/>
                  <a:pt x="375046" y="4304738"/>
                  <a:pt x="0" y="4334480"/>
                </a:cubicBezTo>
                <a:cubicBezTo>
                  <a:pt x="-41049" y="4114749"/>
                  <a:pt x="7041" y="3929420"/>
                  <a:pt x="0" y="3792670"/>
                </a:cubicBezTo>
                <a:cubicBezTo>
                  <a:pt x="-7041" y="3655920"/>
                  <a:pt x="10060" y="3459094"/>
                  <a:pt x="0" y="3207515"/>
                </a:cubicBezTo>
                <a:cubicBezTo>
                  <a:pt x="-10060" y="2955937"/>
                  <a:pt x="36217" y="2893108"/>
                  <a:pt x="0" y="2752395"/>
                </a:cubicBezTo>
                <a:cubicBezTo>
                  <a:pt x="-36217" y="2611682"/>
                  <a:pt x="29302" y="2436374"/>
                  <a:pt x="0" y="2340619"/>
                </a:cubicBezTo>
                <a:cubicBezTo>
                  <a:pt x="-29302" y="2244864"/>
                  <a:pt x="28724" y="2105771"/>
                  <a:pt x="0" y="1885499"/>
                </a:cubicBezTo>
                <a:cubicBezTo>
                  <a:pt x="-28724" y="1665227"/>
                  <a:pt x="2740" y="1427338"/>
                  <a:pt x="0" y="1256999"/>
                </a:cubicBezTo>
                <a:cubicBezTo>
                  <a:pt x="-2740" y="1086660"/>
                  <a:pt x="24360" y="759568"/>
                  <a:pt x="0" y="628500"/>
                </a:cubicBezTo>
                <a:cubicBezTo>
                  <a:pt x="-24360" y="497432"/>
                  <a:pt x="16351" y="215779"/>
                  <a:pt x="0" y="0"/>
                </a:cubicBezTo>
                <a:close/>
              </a:path>
            </a:pathLst>
          </a:custGeom>
          <a:ln>
            <a:solidFill>
              <a:schemeClr val="tx1"/>
            </a:solidFill>
            <a:extLst>
              <a:ext uri="{C807C97D-BFC1-408E-A445-0C87EB9F89A2}">
                <ask:lineSketchStyleProps xmlns:ask="http://schemas.microsoft.com/office/drawing/2018/sketchyshapes" sd="3455845071">
                  <a:prstGeom prst="rect">
                    <a:avLst/>
                  </a:prstGeom>
                  <ask:type>
                    <ask:lineSketchScribble/>
                  </ask:type>
                </ask:lineSketchStyleProps>
              </a:ext>
            </a:extLst>
          </a:ln>
          <a:effectLst>
            <a:outerShdw blurRad="63500" sx="102000" sy="102000" algn="ctr" rotWithShape="0">
              <a:prstClr val="black">
                <a:alpha val="40000"/>
              </a:prstClr>
            </a:outerShdw>
          </a:effectLst>
        </p:spPr>
      </p:pic>
      <p:pic>
        <p:nvPicPr>
          <p:cNvPr id="5" name="Resim 4">
            <a:extLst>
              <a:ext uri="{FF2B5EF4-FFF2-40B4-BE49-F238E27FC236}">
                <a16:creationId xmlns:a16="http://schemas.microsoft.com/office/drawing/2014/main" id="{61A6CD30-D690-18A3-32EA-1E1666F95008}"/>
              </a:ext>
            </a:extLst>
          </p:cNvPr>
          <p:cNvPicPr>
            <a:picLocks noChangeAspect="1"/>
          </p:cNvPicPr>
          <p:nvPr/>
        </p:nvPicPr>
        <p:blipFill>
          <a:blip r:embed="rId3"/>
          <a:stretch>
            <a:fillRect/>
          </a:stretch>
        </p:blipFill>
        <p:spPr>
          <a:xfrm>
            <a:off x="6272578" y="1723787"/>
            <a:ext cx="5420481" cy="3410426"/>
          </a:xfrm>
          <a:custGeom>
            <a:avLst/>
            <a:gdLst>
              <a:gd name="connsiteX0" fmla="*/ 0 w 5420481"/>
              <a:gd name="connsiteY0" fmla="*/ 0 h 3410426"/>
              <a:gd name="connsiteX1" fmla="*/ 596253 w 5420481"/>
              <a:gd name="connsiteY1" fmla="*/ 0 h 3410426"/>
              <a:gd name="connsiteX2" fmla="*/ 975687 w 5420481"/>
              <a:gd name="connsiteY2" fmla="*/ 0 h 3410426"/>
              <a:gd name="connsiteX3" fmla="*/ 1355120 w 5420481"/>
              <a:gd name="connsiteY3" fmla="*/ 0 h 3410426"/>
              <a:gd name="connsiteX4" fmla="*/ 1897168 w 5420481"/>
              <a:gd name="connsiteY4" fmla="*/ 0 h 3410426"/>
              <a:gd name="connsiteX5" fmla="*/ 2330807 w 5420481"/>
              <a:gd name="connsiteY5" fmla="*/ 0 h 3410426"/>
              <a:gd name="connsiteX6" fmla="*/ 2818650 w 5420481"/>
              <a:gd name="connsiteY6" fmla="*/ 0 h 3410426"/>
              <a:gd name="connsiteX7" fmla="*/ 3469108 w 5420481"/>
              <a:gd name="connsiteY7" fmla="*/ 0 h 3410426"/>
              <a:gd name="connsiteX8" fmla="*/ 3956951 w 5420481"/>
              <a:gd name="connsiteY8" fmla="*/ 0 h 3410426"/>
              <a:gd name="connsiteX9" fmla="*/ 4444794 w 5420481"/>
              <a:gd name="connsiteY9" fmla="*/ 0 h 3410426"/>
              <a:gd name="connsiteX10" fmla="*/ 5420481 w 5420481"/>
              <a:gd name="connsiteY10" fmla="*/ 0 h 3410426"/>
              <a:gd name="connsiteX11" fmla="*/ 5420481 w 5420481"/>
              <a:gd name="connsiteY11" fmla="*/ 500196 h 3410426"/>
              <a:gd name="connsiteX12" fmla="*/ 5420481 w 5420481"/>
              <a:gd name="connsiteY12" fmla="*/ 1000392 h 3410426"/>
              <a:gd name="connsiteX13" fmla="*/ 5420481 w 5420481"/>
              <a:gd name="connsiteY13" fmla="*/ 1466483 h 3410426"/>
              <a:gd name="connsiteX14" fmla="*/ 5420481 w 5420481"/>
              <a:gd name="connsiteY14" fmla="*/ 2103096 h 3410426"/>
              <a:gd name="connsiteX15" fmla="*/ 5420481 w 5420481"/>
              <a:gd name="connsiteY15" fmla="*/ 2569188 h 3410426"/>
              <a:gd name="connsiteX16" fmla="*/ 5420481 w 5420481"/>
              <a:gd name="connsiteY16" fmla="*/ 3410426 h 3410426"/>
              <a:gd name="connsiteX17" fmla="*/ 5041047 w 5420481"/>
              <a:gd name="connsiteY17" fmla="*/ 3410426 h 3410426"/>
              <a:gd name="connsiteX18" fmla="*/ 4553204 w 5420481"/>
              <a:gd name="connsiteY18" fmla="*/ 3410426 h 3410426"/>
              <a:gd name="connsiteX19" fmla="*/ 4065361 w 5420481"/>
              <a:gd name="connsiteY19" fmla="*/ 3410426 h 3410426"/>
              <a:gd name="connsiteX20" fmla="*/ 3631722 w 5420481"/>
              <a:gd name="connsiteY20" fmla="*/ 3410426 h 3410426"/>
              <a:gd name="connsiteX21" fmla="*/ 3089674 w 5420481"/>
              <a:gd name="connsiteY21" fmla="*/ 3410426 h 3410426"/>
              <a:gd name="connsiteX22" fmla="*/ 2656036 w 5420481"/>
              <a:gd name="connsiteY22" fmla="*/ 3410426 h 3410426"/>
              <a:gd name="connsiteX23" fmla="*/ 2113988 w 5420481"/>
              <a:gd name="connsiteY23" fmla="*/ 3410426 h 3410426"/>
              <a:gd name="connsiteX24" fmla="*/ 1734554 w 5420481"/>
              <a:gd name="connsiteY24" fmla="*/ 3410426 h 3410426"/>
              <a:gd name="connsiteX25" fmla="*/ 1355120 w 5420481"/>
              <a:gd name="connsiteY25" fmla="*/ 3410426 h 3410426"/>
              <a:gd name="connsiteX26" fmla="*/ 867277 w 5420481"/>
              <a:gd name="connsiteY26" fmla="*/ 3410426 h 3410426"/>
              <a:gd name="connsiteX27" fmla="*/ 487843 w 5420481"/>
              <a:gd name="connsiteY27" fmla="*/ 3410426 h 3410426"/>
              <a:gd name="connsiteX28" fmla="*/ 0 w 5420481"/>
              <a:gd name="connsiteY28" fmla="*/ 3410426 h 3410426"/>
              <a:gd name="connsiteX29" fmla="*/ 0 w 5420481"/>
              <a:gd name="connsiteY29" fmla="*/ 2876126 h 3410426"/>
              <a:gd name="connsiteX30" fmla="*/ 0 w 5420481"/>
              <a:gd name="connsiteY30" fmla="*/ 2410034 h 3410426"/>
              <a:gd name="connsiteX31" fmla="*/ 0 w 5420481"/>
              <a:gd name="connsiteY31" fmla="*/ 1841630 h 3410426"/>
              <a:gd name="connsiteX32" fmla="*/ 0 w 5420481"/>
              <a:gd name="connsiteY32" fmla="*/ 1375538 h 3410426"/>
              <a:gd name="connsiteX33" fmla="*/ 0 w 5420481"/>
              <a:gd name="connsiteY33" fmla="*/ 909447 h 3410426"/>
              <a:gd name="connsiteX34" fmla="*/ 0 w 5420481"/>
              <a:gd name="connsiteY34" fmla="*/ 0 h 341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20481" h="3410426" fill="none" extrusionOk="0">
                <a:moveTo>
                  <a:pt x="0" y="0"/>
                </a:moveTo>
                <a:cubicBezTo>
                  <a:pt x="213929" y="-64217"/>
                  <a:pt x="336611" y="13858"/>
                  <a:pt x="596253" y="0"/>
                </a:cubicBezTo>
                <a:cubicBezTo>
                  <a:pt x="855895" y="-13858"/>
                  <a:pt x="823860" y="11020"/>
                  <a:pt x="975687" y="0"/>
                </a:cubicBezTo>
                <a:cubicBezTo>
                  <a:pt x="1127514" y="-11020"/>
                  <a:pt x="1213896" y="2577"/>
                  <a:pt x="1355120" y="0"/>
                </a:cubicBezTo>
                <a:cubicBezTo>
                  <a:pt x="1496344" y="-2577"/>
                  <a:pt x="1672400" y="22594"/>
                  <a:pt x="1897168" y="0"/>
                </a:cubicBezTo>
                <a:cubicBezTo>
                  <a:pt x="2121936" y="-22594"/>
                  <a:pt x="2133553" y="49793"/>
                  <a:pt x="2330807" y="0"/>
                </a:cubicBezTo>
                <a:cubicBezTo>
                  <a:pt x="2528061" y="-49793"/>
                  <a:pt x="2626831" y="30157"/>
                  <a:pt x="2818650" y="0"/>
                </a:cubicBezTo>
                <a:cubicBezTo>
                  <a:pt x="3010469" y="-30157"/>
                  <a:pt x="3331394" y="47097"/>
                  <a:pt x="3469108" y="0"/>
                </a:cubicBezTo>
                <a:cubicBezTo>
                  <a:pt x="3606822" y="-47097"/>
                  <a:pt x="3775077" y="37304"/>
                  <a:pt x="3956951" y="0"/>
                </a:cubicBezTo>
                <a:cubicBezTo>
                  <a:pt x="4138825" y="-37304"/>
                  <a:pt x="4335749" y="2641"/>
                  <a:pt x="4444794" y="0"/>
                </a:cubicBezTo>
                <a:cubicBezTo>
                  <a:pt x="4553839" y="-2641"/>
                  <a:pt x="5208008" y="52282"/>
                  <a:pt x="5420481" y="0"/>
                </a:cubicBezTo>
                <a:cubicBezTo>
                  <a:pt x="5427571" y="109857"/>
                  <a:pt x="5413370" y="340260"/>
                  <a:pt x="5420481" y="500196"/>
                </a:cubicBezTo>
                <a:cubicBezTo>
                  <a:pt x="5427592" y="660132"/>
                  <a:pt x="5382765" y="767861"/>
                  <a:pt x="5420481" y="1000392"/>
                </a:cubicBezTo>
                <a:cubicBezTo>
                  <a:pt x="5458197" y="1232923"/>
                  <a:pt x="5395111" y="1307743"/>
                  <a:pt x="5420481" y="1466483"/>
                </a:cubicBezTo>
                <a:cubicBezTo>
                  <a:pt x="5445851" y="1625223"/>
                  <a:pt x="5369014" y="1888072"/>
                  <a:pt x="5420481" y="2103096"/>
                </a:cubicBezTo>
                <a:cubicBezTo>
                  <a:pt x="5471948" y="2318120"/>
                  <a:pt x="5408429" y="2459253"/>
                  <a:pt x="5420481" y="2569188"/>
                </a:cubicBezTo>
                <a:cubicBezTo>
                  <a:pt x="5432533" y="2679123"/>
                  <a:pt x="5367137" y="3013216"/>
                  <a:pt x="5420481" y="3410426"/>
                </a:cubicBezTo>
                <a:cubicBezTo>
                  <a:pt x="5312996" y="3453005"/>
                  <a:pt x="5186947" y="3383975"/>
                  <a:pt x="5041047" y="3410426"/>
                </a:cubicBezTo>
                <a:cubicBezTo>
                  <a:pt x="4895147" y="3436877"/>
                  <a:pt x="4744218" y="3406548"/>
                  <a:pt x="4553204" y="3410426"/>
                </a:cubicBezTo>
                <a:cubicBezTo>
                  <a:pt x="4362190" y="3414304"/>
                  <a:pt x="4215267" y="3367732"/>
                  <a:pt x="4065361" y="3410426"/>
                </a:cubicBezTo>
                <a:cubicBezTo>
                  <a:pt x="3915455" y="3453120"/>
                  <a:pt x="3799360" y="3389884"/>
                  <a:pt x="3631722" y="3410426"/>
                </a:cubicBezTo>
                <a:cubicBezTo>
                  <a:pt x="3464084" y="3430968"/>
                  <a:pt x="3241240" y="3377859"/>
                  <a:pt x="3089674" y="3410426"/>
                </a:cubicBezTo>
                <a:cubicBezTo>
                  <a:pt x="2938108" y="3442993"/>
                  <a:pt x="2814421" y="3364172"/>
                  <a:pt x="2656036" y="3410426"/>
                </a:cubicBezTo>
                <a:cubicBezTo>
                  <a:pt x="2497651" y="3456680"/>
                  <a:pt x="2338092" y="3406532"/>
                  <a:pt x="2113988" y="3410426"/>
                </a:cubicBezTo>
                <a:cubicBezTo>
                  <a:pt x="1889884" y="3414320"/>
                  <a:pt x="1892107" y="3368872"/>
                  <a:pt x="1734554" y="3410426"/>
                </a:cubicBezTo>
                <a:cubicBezTo>
                  <a:pt x="1577001" y="3451980"/>
                  <a:pt x="1504222" y="3368999"/>
                  <a:pt x="1355120" y="3410426"/>
                </a:cubicBezTo>
                <a:cubicBezTo>
                  <a:pt x="1206018" y="3451853"/>
                  <a:pt x="1082534" y="3393697"/>
                  <a:pt x="867277" y="3410426"/>
                </a:cubicBezTo>
                <a:cubicBezTo>
                  <a:pt x="652020" y="3427155"/>
                  <a:pt x="669870" y="3377934"/>
                  <a:pt x="487843" y="3410426"/>
                </a:cubicBezTo>
                <a:cubicBezTo>
                  <a:pt x="305816" y="3442918"/>
                  <a:pt x="131788" y="3402203"/>
                  <a:pt x="0" y="3410426"/>
                </a:cubicBezTo>
                <a:cubicBezTo>
                  <a:pt x="-8375" y="3297371"/>
                  <a:pt x="7521" y="3047650"/>
                  <a:pt x="0" y="2876126"/>
                </a:cubicBezTo>
                <a:cubicBezTo>
                  <a:pt x="-7521" y="2704602"/>
                  <a:pt x="37236" y="2535203"/>
                  <a:pt x="0" y="2410034"/>
                </a:cubicBezTo>
                <a:cubicBezTo>
                  <a:pt x="-37236" y="2284865"/>
                  <a:pt x="47139" y="2081718"/>
                  <a:pt x="0" y="1841630"/>
                </a:cubicBezTo>
                <a:cubicBezTo>
                  <a:pt x="-47139" y="1601542"/>
                  <a:pt x="30166" y="1604767"/>
                  <a:pt x="0" y="1375538"/>
                </a:cubicBezTo>
                <a:cubicBezTo>
                  <a:pt x="-30166" y="1146309"/>
                  <a:pt x="12579" y="1007914"/>
                  <a:pt x="0" y="909447"/>
                </a:cubicBezTo>
                <a:cubicBezTo>
                  <a:pt x="-12579" y="810980"/>
                  <a:pt x="74965" y="299292"/>
                  <a:pt x="0" y="0"/>
                </a:cubicBezTo>
                <a:close/>
              </a:path>
              <a:path w="5420481" h="3410426" stroke="0" extrusionOk="0">
                <a:moveTo>
                  <a:pt x="0" y="0"/>
                </a:moveTo>
                <a:cubicBezTo>
                  <a:pt x="175932" y="-47619"/>
                  <a:pt x="414641" y="24248"/>
                  <a:pt x="650458" y="0"/>
                </a:cubicBezTo>
                <a:cubicBezTo>
                  <a:pt x="886275" y="-24248"/>
                  <a:pt x="1101161" y="2249"/>
                  <a:pt x="1300915" y="0"/>
                </a:cubicBezTo>
                <a:cubicBezTo>
                  <a:pt x="1500669" y="-2249"/>
                  <a:pt x="1635655" y="14883"/>
                  <a:pt x="1897168" y="0"/>
                </a:cubicBezTo>
                <a:cubicBezTo>
                  <a:pt x="2158681" y="-14883"/>
                  <a:pt x="2148831" y="24964"/>
                  <a:pt x="2330807" y="0"/>
                </a:cubicBezTo>
                <a:cubicBezTo>
                  <a:pt x="2512783" y="-24964"/>
                  <a:pt x="2708267" y="57074"/>
                  <a:pt x="2872855" y="0"/>
                </a:cubicBezTo>
                <a:cubicBezTo>
                  <a:pt x="3037443" y="-57074"/>
                  <a:pt x="3312707" y="14803"/>
                  <a:pt x="3469108" y="0"/>
                </a:cubicBezTo>
                <a:cubicBezTo>
                  <a:pt x="3625509" y="-14803"/>
                  <a:pt x="3877524" y="47474"/>
                  <a:pt x="4011156" y="0"/>
                </a:cubicBezTo>
                <a:cubicBezTo>
                  <a:pt x="4144788" y="-47474"/>
                  <a:pt x="4345539" y="31267"/>
                  <a:pt x="4498999" y="0"/>
                </a:cubicBezTo>
                <a:cubicBezTo>
                  <a:pt x="4652459" y="-31267"/>
                  <a:pt x="5040655" y="57854"/>
                  <a:pt x="5420481" y="0"/>
                </a:cubicBezTo>
                <a:cubicBezTo>
                  <a:pt x="5442383" y="209213"/>
                  <a:pt x="5384712" y="312119"/>
                  <a:pt x="5420481" y="500196"/>
                </a:cubicBezTo>
                <a:cubicBezTo>
                  <a:pt x="5456250" y="688273"/>
                  <a:pt x="5399020" y="877050"/>
                  <a:pt x="5420481" y="1034496"/>
                </a:cubicBezTo>
                <a:cubicBezTo>
                  <a:pt x="5441942" y="1191942"/>
                  <a:pt x="5348513" y="1490576"/>
                  <a:pt x="5420481" y="1671109"/>
                </a:cubicBezTo>
                <a:cubicBezTo>
                  <a:pt x="5492449" y="1851642"/>
                  <a:pt x="5359105" y="2106921"/>
                  <a:pt x="5420481" y="2273617"/>
                </a:cubicBezTo>
                <a:cubicBezTo>
                  <a:pt x="5481857" y="2440313"/>
                  <a:pt x="5373932" y="2666363"/>
                  <a:pt x="5420481" y="2773813"/>
                </a:cubicBezTo>
                <a:cubicBezTo>
                  <a:pt x="5467030" y="2881263"/>
                  <a:pt x="5346130" y="3261389"/>
                  <a:pt x="5420481" y="3410426"/>
                </a:cubicBezTo>
                <a:cubicBezTo>
                  <a:pt x="5239982" y="3418547"/>
                  <a:pt x="5143661" y="3375902"/>
                  <a:pt x="4986843" y="3410426"/>
                </a:cubicBezTo>
                <a:cubicBezTo>
                  <a:pt x="4830025" y="3444950"/>
                  <a:pt x="4546847" y="3404395"/>
                  <a:pt x="4336385" y="3410426"/>
                </a:cubicBezTo>
                <a:cubicBezTo>
                  <a:pt x="4125923" y="3416457"/>
                  <a:pt x="4046504" y="3354809"/>
                  <a:pt x="3794337" y="3410426"/>
                </a:cubicBezTo>
                <a:cubicBezTo>
                  <a:pt x="3542170" y="3466043"/>
                  <a:pt x="3539168" y="3405118"/>
                  <a:pt x="3414903" y="3410426"/>
                </a:cubicBezTo>
                <a:cubicBezTo>
                  <a:pt x="3290638" y="3415734"/>
                  <a:pt x="3023706" y="3404601"/>
                  <a:pt x="2764445" y="3410426"/>
                </a:cubicBezTo>
                <a:cubicBezTo>
                  <a:pt x="2505184" y="3416251"/>
                  <a:pt x="2409705" y="3356329"/>
                  <a:pt x="2113988" y="3410426"/>
                </a:cubicBezTo>
                <a:cubicBezTo>
                  <a:pt x="1818271" y="3464523"/>
                  <a:pt x="1843777" y="3370709"/>
                  <a:pt x="1626144" y="3410426"/>
                </a:cubicBezTo>
                <a:cubicBezTo>
                  <a:pt x="1408511" y="3450143"/>
                  <a:pt x="1297529" y="3363138"/>
                  <a:pt x="1029891" y="3410426"/>
                </a:cubicBezTo>
                <a:cubicBezTo>
                  <a:pt x="762253" y="3457714"/>
                  <a:pt x="764911" y="3394911"/>
                  <a:pt x="596253" y="3410426"/>
                </a:cubicBezTo>
                <a:cubicBezTo>
                  <a:pt x="427595" y="3425941"/>
                  <a:pt x="230083" y="3374061"/>
                  <a:pt x="0" y="3410426"/>
                </a:cubicBezTo>
                <a:cubicBezTo>
                  <a:pt x="-4977" y="3122051"/>
                  <a:pt x="42461" y="2973448"/>
                  <a:pt x="0" y="2807917"/>
                </a:cubicBezTo>
                <a:cubicBezTo>
                  <a:pt x="-42461" y="2642386"/>
                  <a:pt x="12165" y="2503056"/>
                  <a:pt x="0" y="2239513"/>
                </a:cubicBezTo>
                <a:cubicBezTo>
                  <a:pt x="-12165" y="1975970"/>
                  <a:pt x="42057" y="1861040"/>
                  <a:pt x="0" y="1671109"/>
                </a:cubicBezTo>
                <a:cubicBezTo>
                  <a:pt x="-42057" y="1481178"/>
                  <a:pt x="65452" y="1292062"/>
                  <a:pt x="0" y="1068600"/>
                </a:cubicBezTo>
                <a:cubicBezTo>
                  <a:pt x="-65452" y="845138"/>
                  <a:pt x="51233" y="748168"/>
                  <a:pt x="0" y="568404"/>
                </a:cubicBezTo>
                <a:cubicBezTo>
                  <a:pt x="-51233" y="388640"/>
                  <a:pt x="54315" y="215313"/>
                  <a:pt x="0" y="0"/>
                </a:cubicBezTo>
                <a:close/>
              </a:path>
            </a:pathLst>
          </a:custGeom>
          <a:ln>
            <a:solidFill>
              <a:schemeClr val="tx1"/>
            </a:solidFill>
            <a:extLst>
              <a:ext uri="{C807C97D-BFC1-408E-A445-0C87EB9F89A2}">
                <ask:lineSketchStyleProps xmlns:ask="http://schemas.microsoft.com/office/drawing/2018/sketchyshapes" sd="2679839989">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94216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p:txBody>
          <a:bodyPr anchor="ctr">
            <a:normAutofit/>
          </a:bodyPr>
          <a:lstStyle/>
          <a:p>
            <a:pPr algn="ctr"/>
            <a:r>
              <a:rPr lang="tr-TR" b="1" dirty="0"/>
              <a:t>OBSERVER </a:t>
            </a:r>
            <a:r>
              <a:rPr lang="en-US" b="1" dirty="0"/>
              <a:t>pattern</a:t>
            </a:r>
            <a:r>
              <a:rPr lang="tr-TR" b="1" dirty="0"/>
              <a:t> -  </a:t>
            </a:r>
            <a:r>
              <a:rPr lang="tr-TR" b="1" dirty="0" err="1"/>
              <a:t>Pros</a:t>
            </a:r>
            <a:r>
              <a:rPr lang="tr-TR" b="1" dirty="0"/>
              <a:t> </a:t>
            </a:r>
            <a:r>
              <a:rPr lang="tr-TR" b="1" dirty="0" err="1"/>
              <a:t>and</a:t>
            </a:r>
            <a:r>
              <a:rPr lang="tr-TR" b="1" dirty="0"/>
              <a:t> </a:t>
            </a:r>
            <a:r>
              <a:rPr lang="tr-TR" b="1" dirty="0" err="1"/>
              <a:t>Cons</a:t>
            </a:r>
            <a:endParaRPr lang="en-US"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idx="1"/>
          </p:nvPr>
        </p:nvSpPr>
        <p:spPr>
          <a:xfrm>
            <a:off x="685801" y="2201961"/>
            <a:ext cx="5189898" cy="4886902"/>
          </a:xfrm>
        </p:spPr>
        <p:txBody>
          <a:bodyPr anchor="t">
            <a:normAutofit/>
          </a:bodyPr>
          <a:lstStyle/>
          <a:p>
            <a:r>
              <a:rPr lang="en-US" dirty="0"/>
              <a:t>Open/Closed Principle. You can introduce new subscriber classes without having to change the publisher’s code (and vice versa if there’s a publisher interface).</a:t>
            </a:r>
          </a:p>
          <a:p>
            <a:r>
              <a:rPr lang="en-US" dirty="0"/>
              <a:t> You can establish relations between objects at runtime.</a:t>
            </a:r>
            <a:endParaRPr lang="tr-TR" dirty="0"/>
          </a:p>
        </p:txBody>
      </p:sp>
      <p:sp>
        <p:nvSpPr>
          <p:cNvPr id="4" name="İçerik Yer Tutucusu 2">
            <a:extLst>
              <a:ext uri="{FF2B5EF4-FFF2-40B4-BE49-F238E27FC236}">
                <a16:creationId xmlns:a16="http://schemas.microsoft.com/office/drawing/2014/main" id="{060DC094-E8BA-FFE6-71C3-39C3468C2805}"/>
              </a:ext>
            </a:extLst>
          </p:cNvPr>
          <p:cNvSpPr txBox="1">
            <a:spLocks/>
          </p:cNvSpPr>
          <p:nvPr/>
        </p:nvSpPr>
        <p:spPr>
          <a:xfrm>
            <a:off x="6460404" y="2201961"/>
            <a:ext cx="5189898" cy="4190246"/>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 Subscribers are notified in random order.</a:t>
            </a:r>
          </a:p>
        </p:txBody>
      </p:sp>
    </p:spTree>
    <p:extLst>
      <p:ext uri="{BB962C8B-B14F-4D97-AF65-F5344CB8AC3E}">
        <p14:creationId xmlns:p14="http://schemas.microsoft.com/office/powerpoint/2010/main" val="1900461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ışık spotları">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rtlCol="0">
            <a:normAutofit/>
          </a:bodyPr>
          <a:lstStyle/>
          <a:p>
            <a:pPr rtl="0"/>
            <a:r>
              <a:rPr lang="tr" dirty="0"/>
              <a:t>THANKS!</a:t>
            </a:r>
          </a:p>
        </p:txBody>
      </p:sp>
      <p:sp>
        <p:nvSpPr>
          <p:cNvPr id="3" name="Alt Başlık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rtlCol="0">
            <a:normAutofit/>
          </a:bodyPr>
          <a:lstStyle/>
          <a:p>
            <a:pPr rtl="0"/>
            <a:r>
              <a:rPr lang="tr" dirty="0">
                <a:solidFill>
                  <a:schemeClr val="accent1">
                    <a:lumMod val="40000"/>
                    <a:lumOff val="60000"/>
                  </a:schemeClr>
                </a:solidFill>
              </a:rPr>
              <a:t>HUAWEI – GAME DTSE</a:t>
            </a:r>
          </a:p>
        </p:txBody>
      </p:sp>
    </p:spTree>
    <p:extLst>
      <p:ext uri="{BB962C8B-B14F-4D97-AF65-F5344CB8AC3E}">
        <p14:creationId xmlns:p14="http://schemas.microsoft.com/office/powerpoint/2010/main" val="293993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28DF56-E6E0-CE1F-FFAC-A325D9484AB6}"/>
              </a:ext>
            </a:extLst>
          </p:cNvPr>
          <p:cNvSpPr>
            <a:spLocks noGrp="1"/>
          </p:cNvSpPr>
          <p:nvPr>
            <p:ph type="title"/>
          </p:nvPr>
        </p:nvSpPr>
        <p:spPr>
          <a:xfrm>
            <a:off x="685801" y="609600"/>
            <a:ext cx="10131425" cy="1456267"/>
          </a:xfrm>
        </p:spPr>
        <p:txBody>
          <a:bodyPr anchor="ctr">
            <a:normAutofit/>
          </a:bodyPr>
          <a:lstStyle/>
          <a:p>
            <a:r>
              <a:rPr lang="en-US" b="1"/>
              <a:t>Why should I learn patterns?</a:t>
            </a:r>
            <a:endParaRPr lang="tr-TR" dirty="0"/>
          </a:p>
        </p:txBody>
      </p:sp>
      <p:sp>
        <p:nvSpPr>
          <p:cNvPr id="3" name="İçerik Yer Tutucusu 2">
            <a:extLst>
              <a:ext uri="{FF2B5EF4-FFF2-40B4-BE49-F238E27FC236}">
                <a16:creationId xmlns:a16="http://schemas.microsoft.com/office/drawing/2014/main" id="{9CD3AE1C-782E-EA57-5198-F4A6BFB64EC8}"/>
              </a:ext>
            </a:extLst>
          </p:cNvPr>
          <p:cNvSpPr>
            <a:spLocks noGrp="1"/>
          </p:cNvSpPr>
          <p:nvPr>
            <p:ph sz="half" idx="1"/>
          </p:nvPr>
        </p:nvSpPr>
        <p:spPr>
          <a:xfrm>
            <a:off x="685802" y="2142067"/>
            <a:ext cx="4995334" cy="3649134"/>
          </a:xfrm>
        </p:spPr>
        <p:txBody>
          <a:bodyPr anchor="ctr">
            <a:normAutofit/>
          </a:bodyPr>
          <a:lstStyle/>
          <a:p>
            <a:pPr marL="0" indent="0">
              <a:buNone/>
            </a:pPr>
            <a:r>
              <a:rPr lang="en-US" dirty="0"/>
              <a:t>The truth is that you might manage to work as a programmer for many years without knowing about a single pattern. A lot of people do just that. Even in that case, though, you might be implementing some patterns without even knowing it. So why would you spend time learning them?</a:t>
            </a:r>
            <a:endParaRPr lang="tr-TR" dirty="0"/>
          </a:p>
        </p:txBody>
      </p:sp>
      <p:pic>
        <p:nvPicPr>
          <p:cNvPr id="5" name="Resim 4" descr="metin, yazı tipi, ekran görüntüsü, grafik tasarım içeren bir resim">
            <a:extLst>
              <a:ext uri="{FF2B5EF4-FFF2-40B4-BE49-F238E27FC236}">
                <a16:creationId xmlns:a16="http://schemas.microsoft.com/office/drawing/2014/main" id="{67F7E348-2548-2489-6135-9FC7BBF31443}"/>
              </a:ext>
            </a:extLst>
          </p:cNvPr>
          <p:cNvPicPr>
            <a:picLocks noChangeAspect="1"/>
          </p:cNvPicPr>
          <p:nvPr/>
        </p:nvPicPr>
        <p:blipFill>
          <a:blip r:embed="rId2"/>
          <a:stretch>
            <a:fillRect/>
          </a:stretch>
        </p:blipFill>
        <p:spPr>
          <a:xfrm>
            <a:off x="6510866" y="2243244"/>
            <a:ext cx="4995332" cy="3446779"/>
          </a:xfrm>
          <a:prstGeom prst="ellipse">
            <a:avLst/>
          </a:prstGeom>
          <a:ln>
            <a:noFill/>
          </a:ln>
          <a:effectLst>
            <a:outerShdw blurRad="63500" sx="102000" sy="102000" algn="ctr" rotWithShape="0">
              <a:prstClr val="black">
                <a:alpha val="40000"/>
              </a:prstClr>
            </a:outerShdw>
            <a:softEdge rad="112500"/>
          </a:effectLst>
        </p:spPr>
      </p:pic>
    </p:spTree>
    <p:extLst>
      <p:ext uri="{BB962C8B-B14F-4D97-AF65-F5344CB8AC3E}">
        <p14:creationId xmlns:p14="http://schemas.microsoft.com/office/powerpoint/2010/main" val="2226936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28DF56-E6E0-CE1F-FFAC-A325D9484AB6}"/>
              </a:ext>
            </a:extLst>
          </p:cNvPr>
          <p:cNvSpPr>
            <a:spLocks noGrp="1"/>
          </p:cNvSpPr>
          <p:nvPr>
            <p:ph type="title"/>
          </p:nvPr>
        </p:nvSpPr>
        <p:spPr>
          <a:xfrm>
            <a:off x="685801" y="609600"/>
            <a:ext cx="10131425" cy="1456267"/>
          </a:xfrm>
        </p:spPr>
        <p:txBody>
          <a:bodyPr anchor="ctr">
            <a:normAutofit/>
          </a:bodyPr>
          <a:lstStyle/>
          <a:p>
            <a:r>
              <a:rPr lang="en-US" b="1"/>
              <a:t>Why should I learn patterns?</a:t>
            </a:r>
            <a:endParaRPr lang="tr-TR" dirty="0"/>
          </a:p>
        </p:txBody>
      </p:sp>
      <p:sp>
        <p:nvSpPr>
          <p:cNvPr id="3" name="İçerik Yer Tutucusu 2">
            <a:extLst>
              <a:ext uri="{FF2B5EF4-FFF2-40B4-BE49-F238E27FC236}">
                <a16:creationId xmlns:a16="http://schemas.microsoft.com/office/drawing/2014/main" id="{9CD3AE1C-782E-EA57-5198-F4A6BFB64EC8}"/>
              </a:ext>
            </a:extLst>
          </p:cNvPr>
          <p:cNvSpPr>
            <a:spLocks noGrp="1"/>
          </p:cNvSpPr>
          <p:nvPr>
            <p:ph sz="half" idx="1"/>
          </p:nvPr>
        </p:nvSpPr>
        <p:spPr>
          <a:xfrm>
            <a:off x="685801" y="2142067"/>
            <a:ext cx="6343071" cy="4184842"/>
          </a:xfrm>
        </p:spPr>
        <p:txBody>
          <a:bodyPr anchor="ctr">
            <a:normAutofit/>
          </a:bodyPr>
          <a:lstStyle/>
          <a:p>
            <a:pPr>
              <a:lnSpc>
                <a:spcPct val="90000"/>
              </a:lnSpc>
            </a:pPr>
            <a:r>
              <a:rPr lang="en-US" dirty="0"/>
              <a:t>Design patterns are a toolkit of tried and tested solutions to common problems in software design. Even if you never encounter these problems, knowing patterns is still useful because it teaches you how to solve all sorts of problems using principles of object-oriented design.</a:t>
            </a:r>
            <a:endParaRPr lang="tr-TR" dirty="0"/>
          </a:p>
          <a:p>
            <a:pPr>
              <a:lnSpc>
                <a:spcPct val="90000"/>
              </a:lnSpc>
            </a:pPr>
            <a:endParaRPr lang="tr-TR" dirty="0"/>
          </a:p>
          <a:p>
            <a:pPr>
              <a:lnSpc>
                <a:spcPct val="90000"/>
              </a:lnSpc>
            </a:pPr>
            <a:r>
              <a:rPr lang="en-US" dirty="0"/>
              <a:t>Design patterns define a common language that you and your teammates can use to communicate more efficiently. You can say, “Oh, just use a Singleton for that,” and everyone will understand the idea behind your suggestion. No need to explain what a singleton is if you know the pattern and its name.</a:t>
            </a:r>
            <a:endParaRPr lang="tr-TR" dirty="0"/>
          </a:p>
        </p:txBody>
      </p:sp>
      <p:pic>
        <p:nvPicPr>
          <p:cNvPr id="5" name="Resim 4" descr="çizim, taslak, kırpıntı çizim, çizgi film içeren bir resim&#10;&#10;Açıklama otomatik olarak oluşturuldu">
            <a:extLst>
              <a:ext uri="{FF2B5EF4-FFF2-40B4-BE49-F238E27FC236}">
                <a16:creationId xmlns:a16="http://schemas.microsoft.com/office/drawing/2014/main" id="{AE0EB6EA-6208-5554-8414-1720C1063D43}"/>
              </a:ext>
            </a:extLst>
          </p:cNvPr>
          <p:cNvPicPr>
            <a:picLocks noChangeAspect="1"/>
          </p:cNvPicPr>
          <p:nvPr/>
        </p:nvPicPr>
        <p:blipFill>
          <a:blip r:embed="rId2"/>
          <a:stretch>
            <a:fillRect/>
          </a:stretch>
        </p:blipFill>
        <p:spPr>
          <a:xfrm>
            <a:off x="7857066" y="2392234"/>
            <a:ext cx="3649133" cy="3649133"/>
          </a:xfrm>
          <a:custGeom>
            <a:avLst/>
            <a:gdLst>
              <a:gd name="connsiteX0" fmla="*/ 0 w 3649133"/>
              <a:gd name="connsiteY0" fmla="*/ 0 h 3649133"/>
              <a:gd name="connsiteX1" fmla="*/ 411831 w 3649133"/>
              <a:gd name="connsiteY1" fmla="*/ 0 h 3649133"/>
              <a:gd name="connsiteX2" fmla="*/ 933135 w 3649133"/>
              <a:gd name="connsiteY2" fmla="*/ 0 h 3649133"/>
              <a:gd name="connsiteX3" fmla="*/ 1454440 w 3649133"/>
              <a:gd name="connsiteY3" fmla="*/ 0 h 3649133"/>
              <a:gd name="connsiteX4" fmla="*/ 1866271 w 3649133"/>
              <a:gd name="connsiteY4" fmla="*/ 0 h 3649133"/>
              <a:gd name="connsiteX5" fmla="*/ 2278102 w 3649133"/>
              <a:gd name="connsiteY5" fmla="*/ 0 h 3649133"/>
              <a:gd name="connsiteX6" fmla="*/ 2799406 w 3649133"/>
              <a:gd name="connsiteY6" fmla="*/ 0 h 3649133"/>
              <a:gd name="connsiteX7" fmla="*/ 3649133 w 3649133"/>
              <a:gd name="connsiteY7" fmla="*/ 0 h 3649133"/>
              <a:gd name="connsiteX8" fmla="*/ 3649133 w 3649133"/>
              <a:gd name="connsiteY8" fmla="*/ 448322 h 3649133"/>
              <a:gd name="connsiteX9" fmla="*/ 3649133 w 3649133"/>
              <a:gd name="connsiteY9" fmla="*/ 1006118 h 3649133"/>
              <a:gd name="connsiteX10" fmla="*/ 3649133 w 3649133"/>
              <a:gd name="connsiteY10" fmla="*/ 1563914 h 3649133"/>
              <a:gd name="connsiteX11" fmla="*/ 3649133 w 3649133"/>
              <a:gd name="connsiteY11" fmla="*/ 2121710 h 3649133"/>
              <a:gd name="connsiteX12" fmla="*/ 3649133 w 3649133"/>
              <a:gd name="connsiteY12" fmla="*/ 2679506 h 3649133"/>
              <a:gd name="connsiteX13" fmla="*/ 3649133 w 3649133"/>
              <a:gd name="connsiteY13" fmla="*/ 3127828 h 3649133"/>
              <a:gd name="connsiteX14" fmla="*/ 3649133 w 3649133"/>
              <a:gd name="connsiteY14" fmla="*/ 3649133 h 3649133"/>
              <a:gd name="connsiteX15" fmla="*/ 3091337 w 3649133"/>
              <a:gd name="connsiteY15" fmla="*/ 3649133 h 3649133"/>
              <a:gd name="connsiteX16" fmla="*/ 2679506 w 3649133"/>
              <a:gd name="connsiteY16" fmla="*/ 3649133 h 3649133"/>
              <a:gd name="connsiteX17" fmla="*/ 2158202 w 3649133"/>
              <a:gd name="connsiteY17" fmla="*/ 3649133 h 3649133"/>
              <a:gd name="connsiteX18" fmla="*/ 1673388 w 3649133"/>
              <a:gd name="connsiteY18" fmla="*/ 3649133 h 3649133"/>
              <a:gd name="connsiteX19" fmla="*/ 1261557 w 3649133"/>
              <a:gd name="connsiteY19" fmla="*/ 3649133 h 3649133"/>
              <a:gd name="connsiteX20" fmla="*/ 849727 w 3649133"/>
              <a:gd name="connsiteY20" fmla="*/ 3649133 h 3649133"/>
              <a:gd name="connsiteX21" fmla="*/ 0 w 3649133"/>
              <a:gd name="connsiteY21" fmla="*/ 3649133 h 3649133"/>
              <a:gd name="connsiteX22" fmla="*/ 0 w 3649133"/>
              <a:gd name="connsiteY22" fmla="*/ 3237302 h 3649133"/>
              <a:gd name="connsiteX23" fmla="*/ 0 w 3649133"/>
              <a:gd name="connsiteY23" fmla="*/ 2825472 h 3649133"/>
              <a:gd name="connsiteX24" fmla="*/ 0 w 3649133"/>
              <a:gd name="connsiteY24" fmla="*/ 2267676 h 3649133"/>
              <a:gd name="connsiteX25" fmla="*/ 0 w 3649133"/>
              <a:gd name="connsiteY25" fmla="*/ 1855845 h 3649133"/>
              <a:gd name="connsiteX26" fmla="*/ 0 w 3649133"/>
              <a:gd name="connsiteY26" fmla="*/ 1407523 h 3649133"/>
              <a:gd name="connsiteX27" fmla="*/ 0 w 3649133"/>
              <a:gd name="connsiteY27" fmla="*/ 922709 h 3649133"/>
              <a:gd name="connsiteX28" fmla="*/ 0 w 3649133"/>
              <a:gd name="connsiteY28" fmla="*/ 0 h 364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49133" h="3649133" extrusionOk="0">
                <a:moveTo>
                  <a:pt x="0" y="0"/>
                </a:moveTo>
                <a:cubicBezTo>
                  <a:pt x="90537" y="-14033"/>
                  <a:pt x="291051" y="8515"/>
                  <a:pt x="411831" y="0"/>
                </a:cubicBezTo>
                <a:cubicBezTo>
                  <a:pt x="532611" y="-8515"/>
                  <a:pt x="764425" y="40580"/>
                  <a:pt x="933135" y="0"/>
                </a:cubicBezTo>
                <a:cubicBezTo>
                  <a:pt x="1101845" y="-40580"/>
                  <a:pt x="1227323" y="18529"/>
                  <a:pt x="1454440" y="0"/>
                </a:cubicBezTo>
                <a:cubicBezTo>
                  <a:pt x="1681557" y="-18529"/>
                  <a:pt x="1673675" y="25983"/>
                  <a:pt x="1866271" y="0"/>
                </a:cubicBezTo>
                <a:cubicBezTo>
                  <a:pt x="2058867" y="-25983"/>
                  <a:pt x="2107247" y="41722"/>
                  <a:pt x="2278102" y="0"/>
                </a:cubicBezTo>
                <a:cubicBezTo>
                  <a:pt x="2448957" y="-41722"/>
                  <a:pt x="2650512" y="52796"/>
                  <a:pt x="2799406" y="0"/>
                </a:cubicBezTo>
                <a:cubicBezTo>
                  <a:pt x="2948300" y="-52796"/>
                  <a:pt x="3233144" y="2848"/>
                  <a:pt x="3649133" y="0"/>
                </a:cubicBezTo>
                <a:cubicBezTo>
                  <a:pt x="3669940" y="165408"/>
                  <a:pt x="3627097" y="282337"/>
                  <a:pt x="3649133" y="448322"/>
                </a:cubicBezTo>
                <a:cubicBezTo>
                  <a:pt x="3671169" y="614307"/>
                  <a:pt x="3627491" y="847980"/>
                  <a:pt x="3649133" y="1006118"/>
                </a:cubicBezTo>
                <a:cubicBezTo>
                  <a:pt x="3670775" y="1164256"/>
                  <a:pt x="3584201" y="1300592"/>
                  <a:pt x="3649133" y="1563914"/>
                </a:cubicBezTo>
                <a:cubicBezTo>
                  <a:pt x="3714065" y="1827236"/>
                  <a:pt x="3630294" y="1910754"/>
                  <a:pt x="3649133" y="2121710"/>
                </a:cubicBezTo>
                <a:cubicBezTo>
                  <a:pt x="3667972" y="2332666"/>
                  <a:pt x="3628910" y="2489696"/>
                  <a:pt x="3649133" y="2679506"/>
                </a:cubicBezTo>
                <a:cubicBezTo>
                  <a:pt x="3669356" y="2869316"/>
                  <a:pt x="3597185" y="2926398"/>
                  <a:pt x="3649133" y="3127828"/>
                </a:cubicBezTo>
                <a:cubicBezTo>
                  <a:pt x="3701081" y="3329258"/>
                  <a:pt x="3622474" y="3440511"/>
                  <a:pt x="3649133" y="3649133"/>
                </a:cubicBezTo>
                <a:cubicBezTo>
                  <a:pt x="3496027" y="3681013"/>
                  <a:pt x="3298904" y="3636508"/>
                  <a:pt x="3091337" y="3649133"/>
                </a:cubicBezTo>
                <a:cubicBezTo>
                  <a:pt x="2883770" y="3661758"/>
                  <a:pt x="2800728" y="3647632"/>
                  <a:pt x="2679506" y="3649133"/>
                </a:cubicBezTo>
                <a:cubicBezTo>
                  <a:pt x="2558284" y="3650634"/>
                  <a:pt x="2347922" y="3617719"/>
                  <a:pt x="2158202" y="3649133"/>
                </a:cubicBezTo>
                <a:cubicBezTo>
                  <a:pt x="1968482" y="3680547"/>
                  <a:pt x="1880567" y="3644786"/>
                  <a:pt x="1673388" y="3649133"/>
                </a:cubicBezTo>
                <a:cubicBezTo>
                  <a:pt x="1466209" y="3653480"/>
                  <a:pt x="1401515" y="3631762"/>
                  <a:pt x="1261557" y="3649133"/>
                </a:cubicBezTo>
                <a:cubicBezTo>
                  <a:pt x="1121599" y="3666504"/>
                  <a:pt x="1014239" y="3634270"/>
                  <a:pt x="849727" y="3649133"/>
                </a:cubicBezTo>
                <a:cubicBezTo>
                  <a:pt x="685215" y="3663996"/>
                  <a:pt x="206427" y="3636497"/>
                  <a:pt x="0" y="3649133"/>
                </a:cubicBezTo>
                <a:cubicBezTo>
                  <a:pt x="-27360" y="3486340"/>
                  <a:pt x="10149" y="3424416"/>
                  <a:pt x="0" y="3237302"/>
                </a:cubicBezTo>
                <a:cubicBezTo>
                  <a:pt x="-10149" y="3050188"/>
                  <a:pt x="1439" y="2910685"/>
                  <a:pt x="0" y="2825472"/>
                </a:cubicBezTo>
                <a:cubicBezTo>
                  <a:pt x="-1439" y="2740259"/>
                  <a:pt x="66770" y="2534961"/>
                  <a:pt x="0" y="2267676"/>
                </a:cubicBezTo>
                <a:cubicBezTo>
                  <a:pt x="-66770" y="2000391"/>
                  <a:pt x="19284" y="2043749"/>
                  <a:pt x="0" y="1855845"/>
                </a:cubicBezTo>
                <a:cubicBezTo>
                  <a:pt x="-19284" y="1667941"/>
                  <a:pt x="32846" y="1596297"/>
                  <a:pt x="0" y="1407523"/>
                </a:cubicBezTo>
                <a:cubicBezTo>
                  <a:pt x="-32846" y="1218749"/>
                  <a:pt x="24254" y="1053556"/>
                  <a:pt x="0" y="922709"/>
                </a:cubicBezTo>
                <a:cubicBezTo>
                  <a:pt x="-24254" y="791862"/>
                  <a:pt x="76543" y="403540"/>
                  <a:pt x="0" y="0"/>
                </a:cubicBezTo>
                <a:close/>
              </a:path>
            </a:pathLst>
          </a:custGeom>
          <a:noFill/>
          <a:ln>
            <a:solidFill>
              <a:schemeClr val="tx1"/>
            </a:solidFill>
            <a:extLst>
              <a:ext uri="{C807C97D-BFC1-408E-A445-0C87EB9F89A2}">
                <ask:lineSketchStyleProps xmlns:ask="http://schemas.microsoft.com/office/drawing/2018/sketchyshapes" sd="2895855228">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94158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28DF56-E6E0-CE1F-FFAC-A325D9484AB6}"/>
              </a:ext>
            </a:extLst>
          </p:cNvPr>
          <p:cNvSpPr>
            <a:spLocks noGrp="1"/>
          </p:cNvSpPr>
          <p:nvPr>
            <p:ph type="title"/>
          </p:nvPr>
        </p:nvSpPr>
        <p:spPr/>
        <p:txBody>
          <a:bodyPr/>
          <a:lstStyle/>
          <a:p>
            <a:r>
              <a:rPr lang="en-US" sz="3600" b="1" dirty="0"/>
              <a:t>Why Use Design Patterns?</a:t>
            </a:r>
            <a:br>
              <a:rPr lang="en-US" sz="3600" b="1" dirty="0"/>
            </a:br>
            <a:endParaRPr lang="en-US" sz="3600" b="1" dirty="0"/>
          </a:p>
        </p:txBody>
      </p:sp>
      <p:sp>
        <p:nvSpPr>
          <p:cNvPr id="3" name="İçerik Yer Tutucusu 2">
            <a:extLst>
              <a:ext uri="{FF2B5EF4-FFF2-40B4-BE49-F238E27FC236}">
                <a16:creationId xmlns:a16="http://schemas.microsoft.com/office/drawing/2014/main" id="{9CD3AE1C-782E-EA57-5198-F4A6BFB64EC8}"/>
              </a:ext>
            </a:extLst>
          </p:cNvPr>
          <p:cNvSpPr>
            <a:spLocks noGrp="1"/>
          </p:cNvSpPr>
          <p:nvPr>
            <p:ph idx="1"/>
          </p:nvPr>
        </p:nvSpPr>
        <p:spPr>
          <a:xfrm>
            <a:off x="685801" y="1743713"/>
            <a:ext cx="10131425" cy="4298426"/>
          </a:xfrm>
        </p:spPr>
        <p:txBody>
          <a:bodyPr>
            <a:normAutofit lnSpcReduction="10000"/>
          </a:bodyPr>
          <a:lstStyle/>
          <a:p>
            <a:r>
              <a:rPr lang="en-US" sz="2000" b="1" dirty="0">
                <a:effectLst>
                  <a:outerShdw blurRad="38100" dist="38100" dir="2700000" algn="tl">
                    <a:srgbClr val="000000">
                      <a:alpha val="43137"/>
                    </a:srgbClr>
                  </a:outerShdw>
                </a:effectLst>
              </a:rPr>
              <a:t>Increased code readability: </a:t>
            </a:r>
            <a:r>
              <a:rPr lang="en-US" dirty="0"/>
              <a:t>Design patterns can help to make code more readable by providing a common vocabulary and set of conventions for solving problems. This can make it easier for developers to understand and maintain code that uses design patterns.</a:t>
            </a:r>
          </a:p>
          <a:p>
            <a:r>
              <a:rPr lang="en-US" b="1" dirty="0">
                <a:effectLst>
                  <a:outerShdw blurRad="38100" dist="38100" dir="2700000" algn="tl">
                    <a:srgbClr val="000000">
                      <a:alpha val="43137"/>
                    </a:srgbClr>
                  </a:outerShdw>
                </a:effectLst>
              </a:rPr>
              <a:t>Improved code maintainability: </a:t>
            </a:r>
            <a:r>
              <a:rPr lang="en-US" dirty="0"/>
              <a:t>Design patterns can help to improve code maintainability by making it easier to make changes to code without breaking other parts of the system. This is because design patterns provide a well-defined way of solving problems, which makes it easier to understand how changes to one part of the system will affect other parts of the system.</a:t>
            </a:r>
          </a:p>
          <a:p>
            <a:r>
              <a:rPr lang="en-US" b="1" dirty="0">
                <a:effectLst>
                  <a:outerShdw blurRad="38100" dist="38100" dir="2700000" algn="tl">
                    <a:srgbClr val="000000">
                      <a:alpha val="43137"/>
                    </a:srgbClr>
                  </a:outerShdw>
                </a:effectLst>
              </a:rPr>
              <a:t>Increased code reuse: </a:t>
            </a:r>
            <a:r>
              <a:rPr lang="en-US" dirty="0"/>
              <a:t>Design patterns can help to increase code reuse by providing a way to solve problems that have been solved before. This can save time and effort by eliminating the need to reinvent the wheel every time a new problem is encountered.</a:t>
            </a:r>
          </a:p>
          <a:p>
            <a:r>
              <a:rPr lang="en-US" b="1" dirty="0">
                <a:effectLst>
                  <a:outerShdw blurRad="38100" dist="38100" dir="2700000" algn="tl">
                    <a:srgbClr val="000000">
                      <a:alpha val="43137"/>
                    </a:srgbClr>
                  </a:outerShdw>
                </a:effectLst>
              </a:rPr>
              <a:t>Improved software quality: </a:t>
            </a:r>
            <a:r>
              <a:rPr lang="en-US" dirty="0"/>
              <a:t>Design patterns can help to improve software quality by making it easier to create well-designed and well-functioning software. This is because design patterns provide a set of best practices for solving problems, which can help to ensure that software is designed and implemented in a way that is efficient, effective, and reliable.</a:t>
            </a:r>
            <a:endParaRPr lang="tr-TR" dirty="0"/>
          </a:p>
        </p:txBody>
      </p:sp>
    </p:spTree>
    <p:extLst>
      <p:ext uri="{BB962C8B-B14F-4D97-AF65-F5344CB8AC3E}">
        <p14:creationId xmlns:p14="http://schemas.microsoft.com/office/powerpoint/2010/main" val="908158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AE4ED1-FD93-49A4-8898-072FA90D886D}"/>
              </a:ext>
            </a:extLst>
          </p:cNvPr>
          <p:cNvSpPr>
            <a:spLocks noGrp="1"/>
          </p:cNvSpPr>
          <p:nvPr>
            <p:ph type="title"/>
          </p:nvPr>
        </p:nvSpPr>
        <p:spPr>
          <a:xfrm>
            <a:off x="685801" y="609600"/>
            <a:ext cx="10131425" cy="1456267"/>
          </a:xfrm>
        </p:spPr>
        <p:txBody>
          <a:bodyPr anchor="ctr">
            <a:normAutofit/>
          </a:bodyPr>
          <a:lstStyle/>
          <a:p>
            <a:r>
              <a:rPr lang="en-US" b="1" dirty="0"/>
              <a:t>How to Use Design Patterns?</a:t>
            </a:r>
            <a:endParaRPr lang="tr-TR" b="1" dirty="0"/>
          </a:p>
        </p:txBody>
      </p:sp>
      <p:sp>
        <p:nvSpPr>
          <p:cNvPr id="3" name="İçerik Yer Tutucusu 2">
            <a:extLst>
              <a:ext uri="{FF2B5EF4-FFF2-40B4-BE49-F238E27FC236}">
                <a16:creationId xmlns:a16="http://schemas.microsoft.com/office/drawing/2014/main" id="{E6BE9FDD-A77C-B714-50E8-1BB45330A351}"/>
              </a:ext>
            </a:extLst>
          </p:cNvPr>
          <p:cNvSpPr>
            <a:spLocks noGrp="1"/>
          </p:cNvSpPr>
          <p:nvPr>
            <p:ph sz="half" idx="1"/>
          </p:nvPr>
        </p:nvSpPr>
        <p:spPr>
          <a:xfrm>
            <a:off x="685802" y="2142067"/>
            <a:ext cx="4995334" cy="3649134"/>
          </a:xfrm>
        </p:spPr>
        <p:txBody>
          <a:bodyPr anchor="ctr">
            <a:normAutofit/>
          </a:bodyPr>
          <a:lstStyle/>
          <a:p>
            <a:pPr marL="0" indent="0">
              <a:buNone/>
            </a:pPr>
            <a:r>
              <a:rPr lang="en-US" dirty="0"/>
              <a:t>Design patterns are not one-size-fits-all solutions that you can apply blindly to any situation. They are tools that you need to use wisely and appropriately, depending on the context and the problem at hand. Here are some tips on how to use design patterns effectively</a:t>
            </a:r>
            <a:r>
              <a:rPr lang="tr-TR" dirty="0"/>
              <a:t>.</a:t>
            </a:r>
            <a:endParaRPr lang="tr-TR"/>
          </a:p>
        </p:txBody>
      </p:sp>
      <p:pic>
        <p:nvPicPr>
          <p:cNvPr id="5" name="Resim 4" descr="kişi, şahıs, giyim, insan yüzü, iç mekan içeren bir resim&#10;&#10;Açıklama otomatik olarak oluşturuldu">
            <a:extLst>
              <a:ext uri="{FF2B5EF4-FFF2-40B4-BE49-F238E27FC236}">
                <a16:creationId xmlns:a16="http://schemas.microsoft.com/office/drawing/2014/main" id="{959CDC45-35B8-5DE1-2279-4FACDD5F8018}"/>
              </a:ext>
            </a:extLst>
          </p:cNvPr>
          <p:cNvPicPr>
            <a:picLocks noChangeAspect="1"/>
          </p:cNvPicPr>
          <p:nvPr/>
        </p:nvPicPr>
        <p:blipFill rotWithShape="1">
          <a:blip r:embed="rId2"/>
          <a:srcRect t="10549" r="-3" b="16398"/>
          <a:stretch/>
        </p:blipFill>
        <p:spPr>
          <a:xfrm>
            <a:off x="6510866" y="2142068"/>
            <a:ext cx="4995332" cy="3649133"/>
          </a:xfrm>
          <a:custGeom>
            <a:avLst/>
            <a:gdLst>
              <a:gd name="connsiteX0" fmla="*/ 0 w 4995332"/>
              <a:gd name="connsiteY0" fmla="*/ 0 h 3649133"/>
              <a:gd name="connsiteX1" fmla="*/ 604990 w 4995332"/>
              <a:gd name="connsiteY1" fmla="*/ 0 h 3649133"/>
              <a:gd name="connsiteX2" fmla="*/ 1110074 w 4995332"/>
              <a:gd name="connsiteY2" fmla="*/ 0 h 3649133"/>
              <a:gd name="connsiteX3" fmla="*/ 1565204 w 4995332"/>
              <a:gd name="connsiteY3" fmla="*/ 0 h 3649133"/>
              <a:gd name="connsiteX4" fmla="*/ 2220148 w 4995332"/>
              <a:gd name="connsiteY4" fmla="*/ 0 h 3649133"/>
              <a:gd name="connsiteX5" fmla="*/ 2825138 w 4995332"/>
              <a:gd name="connsiteY5" fmla="*/ 0 h 3649133"/>
              <a:gd name="connsiteX6" fmla="*/ 3330221 w 4995332"/>
              <a:gd name="connsiteY6" fmla="*/ 0 h 3649133"/>
              <a:gd name="connsiteX7" fmla="*/ 3785352 w 4995332"/>
              <a:gd name="connsiteY7" fmla="*/ 0 h 3649133"/>
              <a:gd name="connsiteX8" fmla="*/ 4190529 w 4995332"/>
              <a:gd name="connsiteY8" fmla="*/ 0 h 3649133"/>
              <a:gd name="connsiteX9" fmla="*/ 4995332 w 4995332"/>
              <a:gd name="connsiteY9" fmla="*/ 0 h 3649133"/>
              <a:gd name="connsiteX10" fmla="*/ 4995332 w 4995332"/>
              <a:gd name="connsiteY10" fmla="*/ 521305 h 3649133"/>
              <a:gd name="connsiteX11" fmla="*/ 4995332 w 4995332"/>
              <a:gd name="connsiteY11" fmla="*/ 1042609 h 3649133"/>
              <a:gd name="connsiteX12" fmla="*/ 4995332 w 4995332"/>
              <a:gd name="connsiteY12" fmla="*/ 1454440 h 3649133"/>
              <a:gd name="connsiteX13" fmla="*/ 4995332 w 4995332"/>
              <a:gd name="connsiteY13" fmla="*/ 1866271 h 3649133"/>
              <a:gd name="connsiteX14" fmla="*/ 4995332 w 4995332"/>
              <a:gd name="connsiteY14" fmla="*/ 2351084 h 3649133"/>
              <a:gd name="connsiteX15" fmla="*/ 4995332 w 4995332"/>
              <a:gd name="connsiteY15" fmla="*/ 2799406 h 3649133"/>
              <a:gd name="connsiteX16" fmla="*/ 4995332 w 4995332"/>
              <a:gd name="connsiteY16" fmla="*/ 3649133 h 3649133"/>
              <a:gd name="connsiteX17" fmla="*/ 4390342 w 4995332"/>
              <a:gd name="connsiteY17" fmla="*/ 3649133 h 3649133"/>
              <a:gd name="connsiteX18" fmla="*/ 3935212 w 4995332"/>
              <a:gd name="connsiteY18" fmla="*/ 3649133 h 3649133"/>
              <a:gd name="connsiteX19" fmla="*/ 3280268 w 4995332"/>
              <a:gd name="connsiteY19" fmla="*/ 3649133 h 3649133"/>
              <a:gd name="connsiteX20" fmla="*/ 2625324 w 4995332"/>
              <a:gd name="connsiteY20" fmla="*/ 3649133 h 3649133"/>
              <a:gd name="connsiteX21" fmla="*/ 2220148 w 4995332"/>
              <a:gd name="connsiteY21" fmla="*/ 3649133 h 3649133"/>
              <a:gd name="connsiteX22" fmla="*/ 1615157 w 4995332"/>
              <a:gd name="connsiteY22" fmla="*/ 3649133 h 3649133"/>
              <a:gd name="connsiteX23" fmla="*/ 960214 w 4995332"/>
              <a:gd name="connsiteY23" fmla="*/ 3649133 h 3649133"/>
              <a:gd name="connsiteX24" fmla="*/ 555037 w 4995332"/>
              <a:gd name="connsiteY24" fmla="*/ 3649133 h 3649133"/>
              <a:gd name="connsiteX25" fmla="*/ 0 w 4995332"/>
              <a:gd name="connsiteY25" fmla="*/ 3649133 h 3649133"/>
              <a:gd name="connsiteX26" fmla="*/ 0 w 4995332"/>
              <a:gd name="connsiteY26" fmla="*/ 3054846 h 3649133"/>
              <a:gd name="connsiteX27" fmla="*/ 0 w 4995332"/>
              <a:gd name="connsiteY27" fmla="*/ 2533541 h 3649133"/>
              <a:gd name="connsiteX28" fmla="*/ 0 w 4995332"/>
              <a:gd name="connsiteY28" fmla="*/ 2121710 h 3649133"/>
              <a:gd name="connsiteX29" fmla="*/ 0 w 4995332"/>
              <a:gd name="connsiteY29" fmla="*/ 1673388 h 3649133"/>
              <a:gd name="connsiteX30" fmla="*/ 0 w 4995332"/>
              <a:gd name="connsiteY30" fmla="*/ 1261557 h 3649133"/>
              <a:gd name="connsiteX31" fmla="*/ 0 w 4995332"/>
              <a:gd name="connsiteY31" fmla="*/ 667270 h 3649133"/>
              <a:gd name="connsiteX32" fmla="*/ 0 w 4995332"/>
              <a:gd name="connsiteY32" fmla="*/ 0 h 364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95332" h="3649133" extrusionOk="0">
                <a:moveTo>
                  <a:pt x="0" y="0"/>
                </a:moveTo>
                <a:cubicBezTo>
                  <a:pt x="124432" y="-19996"/>
                  <a:pt x="345372" y="53431"/>
                  <a:pt x="604990" y="0"/>
                </a:cubicBezTo>
                <a:cubicBezTo>
                  <a:pt x="864608" y="-53431"/>
                  <a:pt x="912929" y="16619"/>
                  <a:pt x="1110074" y="0"/>
                </a:cubicBezTo>
                <a:cubicBezTo>
                  <a:pt x="1307219" y="-16619"/>
                  <a:pt x="1470244" y="51411"/>
                  <a:pt x="1565204" y="0"/>
                </a:cubicBezTo>
                <a:cubicBezTo>
                  <a:pt x="1660164" y="-51411"/>
                  <a:pt x="1943299" y="55110"/>
                  <a:pt x="2220148" y="0"/>
                </a:cubicBezTo>
                <a:cubicBezTo>
                  <a:pt x="2496997" y="-55110"/>
                  <a:pt x="2680194" y="21668"/>
                  <a:pt x="2825138" y="0"/>
                </a:cubicBezTo>
                <a:cubicBezTo>
                  <a:pt x="2970082" y="-21668"/>
                  <a:pt x="3119618" y="11999"/>
                  <a:pt x="3330221" y="0"/>
                </a:cubicBezTo>
                <a:cubicBezTo>
                  <a:pt x="3540824" y="-11999"/>
                  <a:pt x="3616729" y="36991"/>
                  <a:pt x="3785352" y="0"/>
                </a:cubicBezTo>
                <a:cubicBezTo>
                  <a:pt x="3953975" y="-36991"/>
                  <a:pt x="4096582" y="28794"/>
                  <a:pt x="4190529" y="0"/>
                </a:cubicBezTo>
                <a:cubicBezTo>
                  <a:pt x="4284476" y="-28794"/>
                  <a:pt x="4624932" y="37050"/>
                  <a:pt x="4995332" y="0"/>
                </a:cubicBezTo>
                <a:cubicBezTo>
                  <a:pt x="5057486" y="203951"/>
                  <a:pt x="4975556" y="273740"/>
                  <a:pt x="4995332" y="521305"/>
                </a:cubicBezTo>
                <a:cubicBezTo>
                  <a:pt x="5015108" y="768870"/>
                  <a:pt x="4987321" y="822817"/>
                  <a:pt x="4995332" y="1042609"/>
                </a:cubicBezTo>
                <a:cubicBezTo>
                  <a:pt x="5003343" y="1262401"/>
                  <a:pt x="4947991" y="1353050"/>
                  <a:pt x="4995332" y="1454440"/>
                </a:cubicBezTo>
                <a:cubicBezTo>
                  <a:pt x="5042673" y="1555830"/>
                  <a:pt x="4947776" y="1742845"/>
                  <a:pt x="4995332" y="1866271"/>
                </a:cubicBezTo>
                <a:cubicBezTo>
                  <a:pt x="5042888" y="1989697"/>
                  <a:pt x="4962704" y="2239934"/>
                  <a:pt x="4995332" y="2351084"/>
                </a:cubicBezTo>
                <a:cubicBezTo>
                  <a:pt x="5027960" y="2462234"/>
                  <a:pt x="4980214" y="2683131"/>
                  <a:pt x="4995332" y="2799406"/>
                </a:cubicBezTo>
                <a:cubicBezTo>
                  <a:pt x="5010450" y="2915681"/>
                  <a:pt x="4993139" y="3259904"/>
                  <a:pt x="4995332" y="3649133"/>
                </a:cubicBezTo>
                <a:cubicBezTo>
                  <a:pt x="4873977" y="3672811"/>
                  <a:pt x="4691345" y="3624892"/>
                  <a:pt x="4390342" y="3649133"/>
                </a:cubicBezTo>
                <a:cubicBezTo>
                  <a:pt x="4089339" y="3673374"/>
                  <a:pt x="4038395" y="3630351"/>
                  <a:pt x="3935212" y="3649133"/>
                </a:cubicBezTo>
                <a:cubicBezTo>
                  <a:pt x="3832029" y="3667915"/>
                  <a:pt x="3565414" y="3594279"/>
                  <a:pt x="3280268" y="3649133"/>
                </a:cubicBezTo>
                <a:cubicBezTo>
                  <a:pt x="2995122" y="3703987"/>
                  <a:pt x="2778056" y="3617122"/>
                  <a:pt x="2625324" y="3649133"/>
                </a:cubicBezTo>
                <a:cubicBezTo>
                  <a:pt x="2472592" y="3681144"/>
                  <a:pt x="2395665" y="3601497"/>
                  <a:pt x="2220148" y="3649133"/>
                </a:cubicBezTo>
                <a:cubicBezTo>
                  <a:pt x="2044631" y="3696769"/>
                  <a:pt x="1810760" y="3648740"/>
                  <a:pt x="1615157" y="3649133"/>
                </a:cubicBezTo>
                <a:cubicBezTo>
                  <a:pt x="1419554" y="3649526"/>
                  <a:pt x="1278181" y="3571612"/>
                  <a:pt x="960214" y="3649133"/>
                </a:cubicBezTo>
                <a:cubicBezTo>
                  <a:pt x="642247" y="3726654"/>
                  <a:pt x="715829" y="3648531"/>
                  <a:pt x="555037" y="3649133"/>
                </a:cubicBezTo>
                <a:cubicBezTo>
                  <a:pt x="394245" y="3649735"/>
                  <a:pt x="163707" y="3644744"/>
                  <a:pt x="0" y="3649133"/>
                </a:cubicBezTo>
                <a:cubicBezTo>
                  <a:pt x="-55974" y="3408330"/>
                  <a:pt x="39224" y="3190061"/>
                  <a:pt x="0" y="3054846"/>
                </a:cubicBezTo>
                <a:cubicBezTo>
                  <a:pt x="-39224" y="2919631"/>
                  <a:pt x="61477" y="2782383"/>
                  <a:pt x="0" y="2533541"/>
                </a:cubicBezTo>
                <a:cubicBezTo>
                  <a:pt x="-61477" y="2284699"/>
                  <a:pt x="40671" y="2274483"/>
                  <a:pt x="0" y="2121710"/>
                </a:cubicBezTo>
                <a:cubicBezTo>
                  <a:pt x="-40671" y="1968937"/>
                  <a:pt x="43563" y="1769946"/>
                  <a:pt x="0" y="1673388"/>
                </a:cubicBezTo>
                <a:cubicBezTo>
                  <a:pt x="-43563" y="1576830"/>
                  <a:pt x="41912" y="1448652"/>
                  <a:pt x="0" y="1261557"/>
                </a:cubicBezTo>
                <a:cubicBezTo>
                  <a:pt x="-41912" y="1074462"/>
                  <a:pt x="21046" y="800009"/>
                  <a:pt x="0" y="667270"/>
                </a:cubicBezTo>
                <a:cubicBezTo>
                  <a:pt x="-21046" y="534531"/>
                  <a:pt x="68954" y="232744"/>
                  <a:pt x="0" y="0"/>
                </a:cubicBezTo>
                <a:close/>
              </a:path>
            </a:pathLst>
          </a:custGeom>
          <a:noFill/>
          <a:ln>
            <a:solidFill>
              <a:schemeClr val="tx1"/>
            </a:solidFill>
            <a:extLst>
              <a:ext uri="{C807C97D-BFC1-408E-A445-0C87EB9F89A2}">
                <ask:lineSketchStyleProps xmlns:ask="http://schemas.microsoft.com/office/drawing/2018/sketchyshapes" sd="505717469">
                  <a:prstGeom prst="rect">
                    <a:avLst/>
                  </a:prstGeom>
                  <ask:type>
                    <ask:lineSketchScribble/>
                  </ask:type>
                </ask:lineSketchStyleProps>
              </a:ext>
            </a:extLst>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470879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ökyüzü">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ffice_50521704_TF22566005_Win32" id="{4B2BFE5E-054B-495A-8C76-F0418E21C929}" vid="{969E14D6-255A-499C-968E-C85477AD6897}"/>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Gelecek tasarımı</Template>
  <TotalTime>5218</TotalTime>
  <Words>3873</Words>
  <Application>Microsoft Office PowerPoint</Application>
  <PresentationFormat>Geniş ekran</PresentationFormat>
  <Paragraphs>191</Paragraphs>
  <Slides>52</Slides>
  <Notes>4</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52</vt:i4>
      </vt:variant>
    </vt:vector>
  </HeadingPairs>
  <TitlesOfParts>
    <vt:vector size="56" baseType="lpstr">
      <vt:lpstr>Arial</vt:lpstr>
      <vt:lpstr>Calibri</vt:lpstr>
      <vt:lpstr>Calibri Light</vt:lpstr>
      <vt:lpstr>Gökyüzü</vt:lpstr>
      <vt:lpstr>DESIGN PATTERNS</vt:lpstr>
      <vt:lpstr>PowerPoint Sunusu</vt:lpstr>
      <vt:lpstr>What are design patterns and why are they used?</vt:lpstr>
      <vt:lpstr>Design patterns help you to </vt:lpstr>
      <vt:lpstr>What is Gang of Four (GOF)?</vt:lpstr>
      <vt:lpstr>Why should I learn patterns?</vt:lpstr>
      <vt:lpstr>Why should I learn patterns?</vt:lpstr>
      <vt:lpstr>Why Use Design Patterns? </vt:lpstr>
      <vt:lpstr>How to Use Design Patterns?</vt:lpstr>
      <vt:lpstr>How to Use Design Patterns?</vt:lpstr>
      <vt:lpstr>How to Use Design Patterns?</vt:lpstr>
      <vt:lpstr>How to Use Design Patterns?</vt:lpstr>
      <vt:lpstr>How to Use Design Patterns?</vt:lpstr>
      <vt:lpstr>Best Practices</vt:lpstr>
      <vt:lpstr>Classıfıcatıon of patterns</vt:lpstr>
      <vt:lpstr>gof design patterns</vt:lpstr>
      <vt:lpstr>Catalog of Design Patterns</vt:lpstr>
      <vt:lpstr>Catalog of Design Patterns</vt:lpstr>
      <vt:lpstr>Design Patterns for Game Development</vt:lpstr>
      <vt:lpstr>Singleton pattern</vt:lpstr>
      <vt:lpstr>SINGLETON pattern – Real world examples</vt:lpstr>
      <vt:lpstr>Singleton pattern</vt:lpstr>
      <vt:lpstr>PowerPoint Sunusu</vt:lpstr>
      <vt:lpstr>sıngleton pattern -  Pros and Cons</vt:lpstr>
      <vt:lpstr>Object Pool pattern</vt:lpstr>
      <vt:lpstr>Object Pool pattern – Real world examples</vt:lpstr>
      <vt:lpstr>Object Pool pattern</vt:lpstr>
      <vt:lpstr>PowerPoint Sunusu</vt:lpstr>
      <vt:lpstr>PowerPoint Sunusu</vt:lpstr>
      <vt:lpstr>Object Pool pattern -  Pros and Cons</vt:lpstr>
      <vt:lpstr>COMMAND pattern</vt:lpstr>
      <vt:lpstr>COMMAND pattern</vt:lpstr>
      <vt:lpstr>COMMAND pattern</vt:lpstr>
      <vt:lpstr>COMMAND pattern</vt:lpstr>
      <vt:lpstr>PowerPoint Sunusu</vt:lpstr>
      <vt:lpstr>PowerPoint Sunusu</vt:lpstr>
      <vt:lpstr>PowerPoint Sunusu</vt:lpstr>
      <vt:lpstr>COMMAND pattern -  Pros and Cons</vt:lpstr>
      <vt:lpstr>state pattern</vt:lpstr>
      <vt:lpstr>state pattern – Real world examples</vt:lpstr>
      <vt:lpstr>state pattern</vt:lpstr>
      <vt:lpstr>state pattern</vt:lpstr>
      <vt:lpstr>state pattern</vt:lpstr>
      <vt:lpstr>PowerPoint Sunusu</vt:lpstr>
      <vt:lpstr>PowerPoint Sunusu</vt:lpstr>
      <vt:lpstr>state pattern -  Pros and Cons</vt:lpstr>
      <vt:lpstr>Observer pattern</vt:lpstr>
      <vt:lpstr>OBSERVER pattern – Real world examples</vt:lpstr>
      <vt:lpstr>OBSERVER pattern</vt:lpstr>
      <vt:lpstr>PowerPoint Sunusu</vt:lpstr>
      <vt:lpstr>OBSERVER pattern -  Pros and Cons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Seyyid Yiğit</dc:creator>
  <cp:lastModifiedBy>Seyyid Yiğit</cp:lastModifiedBy>
  <cp:revision>12</cp:revision>
  <dcterms:created xsi:type="dcterms:W3CDTF">2023-05-13T09:44:02Z</dcterms:created>
  <dcterms:modified xsi:type="dcterms:W3CDTF">2023-05-17T08:55:50Z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